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8"/>
  </p:notesMasterIdLst>
  <p:handoutMasterIdLst>
    <p:handoutMasterId r:id="rId39"/>
  </p:handoutMasterIdLst>
  <p:sldIdLst>
    <p:sldId id="256" r:id="rId2"/>
    <p:sldId id="257" r:id="rId3"/>
    <p:sldId id="288" r:id="rId4"/>
    <p:sldId id="289" r:id="rId5"/>
    <p:sldId id="291" r:id="rId6"/>
    <p:sldId id="292" r:id="rId7"/>
    <p:sldId id="274" r:id="rId8"/>
    <p:sldId id="275" r:id="rId9"/>
    <p:sldId id="276" r:id="rId10"/>
    <p:sldId id="258" r:id="rId11"/>
    <p:sldId id="260" r:id="rId12"/>
    <p:sldId id="259"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7" r:id="rId27"/>
    <p:sldId id="278" r:id="rId28"/>
    <p:sldId id="279" r:id="rId29"/>
    <p:sldId id="280" r:id="rId30"/>
    <p:sldId id="281" r:id="rId31"/>
    <p:sldId id="282" r:id="rId32"/>
    <p:sldId id="283" r:id="rId33"/>
    <p:sldId id="284" r:id="rId34"/>
    <p:sldId id="285" r:id="rId35"/>
    <p:sldId id="286" r:id="rId36"/>
    <p:sldId id="287"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clrMode="bw" frameSlides="1"/>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50"/>
    <p:restoredTop sz="94599"/>
  </p:normalViewPr>
  <p:slideViewPr>
    <p:cSldViewPr snapToGrid="0" snapToObjects="1">
      <p:cViewPr varScale="1">
        <p:scale>
          <a:sx n="87" d="100"/>
          <a:sy n="87" d="100"/>
        </p:scale>
        <p:origin x="184" y="5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E4A1FD5-F90C-5645-BB52-2B8659966438}" type="datetimeFigureOut">
              <a:rPr lang="en-US" smtClean="0"/>
              <a:t>3/6/21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F8D831A-98DE-3641-B15D-5847DF3FA4B0}" type="slidenum">
              <a:rPr lang="en-US" smtClean="0"/>
              <a:t>‹#›</a:t>
            </a:fld>
            <a:endParaRPr lang="en-US"/>
          </a:p>
        </p:txBody>
      </p:sp>
    </p:spTree>
    <p:extLst>
      <p:ext uri="{BB962C8B-B14F-4D97-AF65-F5344CB8AC3E}">
        <p14:creationId xmlns:p14="http://schemas.microsoft.com/office/powerpoint/2010/main" val="2093761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1C5357-DD49-3E48-94E3-A8C2DFF17C93}" type="datetimeFigureOut">
              <a:rPr lang="en-US" smtClean="0"/>
              <a:t>3/6/21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9215E2-04EB-BF43-A1FB-65C0C8F80684}" type="slidenum">
              <a:rPr lang="en-US" smtClean="0"/>
              <a:t>‹#›</a:t>
            </a:fld>
            <a:endParaRPr lang="en-US"/>
          </a:p>
        </p:txBody>
      </p:sp>
    </p:spTree>
    <p:extLst>
      <p:ext uri="{BB962C8B-B14F-4D97-AF65-F5344CB8AC3E}">
        <p14:creationId xmlns:p14="http://schemas.microsoft.com/office/powerpoint/2010/main" val="119944600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6" name="Group 10"/>
          <p:cNvGrpSpPr/>
          <p:nvPr/>
        </p:nvGrpSpPr>
        <p:grpSpPr>
          <a:xfrm>
            <a:off x="-1" y="3379694"/>
            <a:ext cx="7543801" cy="2604247"/>
            <a:chOff x="-1" y="3379694"/>
            <a:chExt cx="7543801" cy="2604247"/>
          </a:xfrm>
        </p:grpSpPr>
        <p:grpSp>
          <p:nvGrpSpPr>
            <p:cNvPr id="9" name="Group 11"/>
            <p:cNvGrpSpPr/>
            <p:nvPr/>
          </p:nvGrpSpPr>
          <p:grpSpPr>
            <a:xfrm>
              <a:off x="-1" y="3379694"/>
              <a:ext cx="7543801" cy="2604247"/>
              <a:chOff x="-1" y="3379694"/>
              <a:chExt cx="7543801" cy="2604247"/>
            </a:xfrm>
          </p:grpSpPr>
          <p:sp>
            <p:nvSpPr>
              <p:cNvPr id="15" name="Snip Single Corner Rectangle 14"/>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3" name="Teardrop 12"/>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US"/>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fld id="{D94B1B2C-3447-3E41-A2EF-AADF2B672438}" type="datetime1">
              <a:rPr lang="en-US" smtClean="0"/>
              <a:t>3/6/21</a:t>
            </a:fld>
            <a:endParaRPr lang="en-US"/>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10"/>
          <p:cNvGrpSpPr/>
          <p:nvPr/>
        </p:nvGrpSpPr>
        <p:grpSpPr>
          <a:xfrm>
            <a:off x="228600" y="228600"/>
            <a:ext cx="4251960" cy="6387352"/>
            <a:chOff x="228600" y="228600"/>
            <a:chExt cx="4251960" cy="6387352"/>
          </a:xfrm>
        </p:grpSpPr>
        <p:sp>
          <p:nvSpPr>
            <p:cNvPr id="12" name="Snip Diagonal Corner Rectangle 11"/>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Teardrop 12"/>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2176272"/>
            <a:ext cx="3657600" cy="1161288"/>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flipH="1">
            <a:off x="4654475" y="228600"/>
            <a:ext cx="4251960" cy="6391656"/>
          </a:xfrm>
          <a:prstGeom prst="snip2DiagRect">
            <a:avLst>
              <a:gd name="adj1" fmla="val 0"/>
              <a:gd name="adj2" fmla="val 4017"/>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30352" y="3342401"/>
            <a:ext cx="3657600" cy="2595282"/>
          </a:xfrm>
        </p:spPr>
        <p:txBody>
          <a:bodyPr>
            <a:normAutofit/>
          </a:bodyPr>
          <a:lstStyle>
            <a:lvl1pPr marL="0" indent="0">
              <a:lnSpc>
                <a:spcPct val="110000"/>
              </a:lnSpc>
              <a:spcBef>
                <a:spcPts val="60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58952" y="6300216"/>
            <a:ext cx="1298448" cy="365125"/>
          </a:xfrm>
        </p:spPr>
        <p:txBody>
          <a:bodyPr/>
          <a:lstStyle/>
          <a:p>
            <a:fld id="{2329BD73-8399-7B48-8312-F7ED59D66167}" type="datetime1">
              <a:rPr lang="en-US" smtClean="0"/>
              <a:t>3/6/21</a:t>
            </a:fld>
            <a:endParaRPr lang="en-US"/>
          </a:p>
        </p:txBody>
      </p:sp>
      <p:sp>
        <p:nvSpPr>
          <p:cNvPr id="6" name="Footer Placeholder 5"/>
          <p:cNvSpPr>
            <a:spLocks noGrp="1"/>
          </p:cNvSpPr>
          <p:nvPr>
            <p:ph type="ftr" sz="quarter" idx="11"/>
          </p:nvPr>
        </p:nvSpPr>
        <p:spPr>
          <a:xfrm>
            <a:off x="2057400" y="6300216"/>
            <a:ext cx="2340864" cy="365125"/>
          </a:xfrm>
        </p:spPr>
        <p:txBody>
          <a:bodyPr/>
          <a:lstStyle/>
          <a:p>
            <a:endParaRPr lang="en-US"/>
          </a:p>
        </p:txBody>
      </p:sp>
      <p:sp>
        <p:nvSpPr>
          <p:cNvPr id="7" name="Slide Number Placeholder 6"/>
          <p:cNvSpPr>
            <a:spLocks noGrp="1"/>
          </p:cNvSpPr>
          <p:nvPr>
            <p:ph type="sldNum" sz="quarter" idx="12"/>
          </p:nvPr>
        </p:nvSpPr>
        <p:spPr>
          <a:xfrm>
            <a:off x="301752" y="6300216"/>
            <a:ext cx="448056" cy="365125"/>
          </a:xfrm>
        </p:spPr>
        <p:txBody>
          <a:bodyPr/>
          <a:lstStyle>
            <a:lvl1pPr algn="l">
              <a:defRPr/>
            </a:lvl1pPr>
          </a:lstStyle>
          <a:p>
            <a:fld id="{19371D3E-5A18-49EB-AD2A-429AF165759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9" name="Snip Diagonal Corner Rectangle 8"/>
          <p:cNvSpPr/>
          <p:nvPr/>
        </p:nvSpPr>
        <p:spPr>
          <a:xfrm flipV="1">
            <a:off x="228600" y="4648200"/>
            <a:ext cx="8686800" cy="1963271"/>
          </a:xfrm>
          <a:prstGeom prst="snip2DiagRect">
            <a:avLst>
              <a:gd name="adj1" fmla="val 0"/>
              <a:gd name="adj2" fmla="val 937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200" y="4648200"/>
            <a:ext cx="8153400" cy="609600"/>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US"/>
              <a:t>Click to edit Master title style</a:t>
            </a:r>
            <a:endParaRPr/>
          </a:p>
        </p:txBody>
      </p:sp>
      <p:sp>
        <p:nvSpPr>
          <p:cNvPr id="3" name="Date Placeholder 2"/>
          <p:cNvSpPr>
            <a:spLocks noGrp="1"/>
          </p:cNvSpPr>
          <p:nvPr>
            <p:ph type="dt" sz="half" idx="10"/>
          </p:nvPr>
        </p:nvSpPr>
        <p:spPr/>
        <p:txBody>
          <a:bodyPr/>
          <a:lstStyle/>
          <a:p>
            <a:fld id="{F529A25E-660D-5E4D-ADF9-D9D0F729D97F}" type="datetime1">
              <a:rPr lang="en-US" smtClean="0"/>
              <a:t>3/6/21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371D3E-5A18-49EB-AD2A-429AF165759F}" type="slidenum">
              <a:rPr lang="en-US" smtClean="0"/>
              <a:t>‹#›</a:t>
            </a:fld>
            <a:endParaRPr lang="en-US"/>
          </a:p>
        </p:txBody>
      </p:sp>
      <p:sp>
        <p:nvSpPr>
          <p:cNvPr id="7" name="Text Placeholder 3"/>
          <p:cNvSpPr>
            <a:spLocks noGrp="1"/>
          </p:cNvSpPr>
          <p:nvPr>
            <p:ph type="body" sz="half" idx="2"/>
          </p:nvPr>
        </p:nvSpPr>
        <p:spPr>
          <a:xfrm>
            <a:off x="457200" y="5257799"/>
            <a:ext cx="8156448" cy="820272"/>
          </a:xfrm>
        </p:spPr>
        <p:txBody>
          <a:bodyPr>
            <a:normAutofit/>
          </a:bodyPr>
          <a:lstStyle>
            <a:lvl1pPr marL="0" indent="0">
              <a:lnSpc>
                <a:spcPct val="110000"/>
              </a:lnSpc>
              <a:spcBef>
                <a:spcPct val="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Picture Placeholder 2"/>
          <p:cNvSpPr>
            <a:spLocks noGrp="1"/>
          </p:cNvSpPr>
          <p:nvPr>
            <p:ph type="pic" idx="1"/>
          </p:nvPr>
        </p:nvSpPr>
        <p:spPr>
          <a:xfrm flipH="1">
            <a:off x="228600" y="228600"/>
            <a:ext cx="8677835" cy="4267200"/>
          </a:xfrm>
          <a:prstGeom prst="snip2DiagRect">
            <a:avLst>
              <a:gd name="adj1" fmla="val 0"/>
              <a:gd name="adj2" fmla="val 4332"/>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FB5B775-9F7F-034F-A37D-DB2CBF620B87}" type="datetime1">
              <a:rPr lang="en-US" smtClean="0"/>
              <a:t>3/6/21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0C143FD-11E6-7046-A234-F9F6C6B931C8}" type="datetime1">
              <a:rPr lang="en-US" smtClean="0"/>
              <a:t>3/6/21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Snip Diagonal Corner Rectangle 7"/>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467600" y="838201"/>
            <a:ext cx="1219200" cy="5105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779462" y="838201"/>
            <a:ext cx="6307138" cy="5105400"/>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F2A531AD-6045-444E-8225-5780EE3B3A66}" type="datetime1">
              <a:rPr lang="en-US" smtClean="0"/>
              <a:t>3/6/21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CE31A1E8-939A-B441-AB11-B7BA25806015}" type="datetime1">
              <a:rPr lang="en-US" smtClean="0"/>
              <a:t>3/6/21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6" name="Group 14"/>
          <p:cNvGrpSpPr/>
          <p:nvPr/>
        </p:nvGrpSpPr>
        <p:grpSpPr>
          <a:xfrm>
            <a:off x="-1" y="3379694"/>
            <a:ext cx="7543801" cy="2604247"/>
            <a:chOff x="-1" y="3379694"/>
            <a:chExt cx="7543801" cy="2604247"/>
          </a:xfrm>
        </p:grpSpPr>
        <p:grpSp>
          <p:nvGrpSpPr>
            <p:cNvPr id="9" name="Group 11"/>
            <p:cNvGrpSpPr/>
            <p:nvPr/>
          </p:nvGrpSpPr>
          <p:grpSpPr>
            <a:xfrm>
              <a:off x="-1" y="3379694"/>
              <a:ext cx="7543801" cy="2604247"/>
              <a:chOff x="-1" y="3379694"/>
              <a:chExt cx="7543801" cy="2604247"/>
            </a:xfrm>
          </p:grpSpPr>
          <p:sp>
            <p:nvSpPr>
              <p:cNvPr id="17" name="Snip Single Corner Rectangle 16"/>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8" name="Straight Connector 17"/>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6" name="Teardrop 15"/>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US"/>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fld id="{C2F985C9-AF98-3E4B-8098-ABF3603DEC70}" type="datetime1">
              <a:rPr lang="en-US" smtClean="0"/>
              <a:t>3/6/21</a:t>
            </a:fld>
            <a:endParaRPr lang="en-US"/>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endParaRPr lang="en-US"/>
          </a:p>
        </p:txBody>
      </p:sp>
      <p:sp>
        <p:nvSpPr>
          <p:cNvPr id="12" name="Picture Placeholder 11"/>
          <p:cNvSpPr>
            <a:spLocks noGrp="1"/>
          </p:cNvSpPr>
          <p:nvPr>
            <p:ph type="pic" sz="quarter" idx="12"/>
          </p:nvPr>
        </p:nvSpPr>
        <p:spPr>
          <a:xfrm>
            <a:off x="0" y="676835"/>
            <a:ext cx="7543800" cy="2587752"/>
          </a:xfrm>
          <a:effectLst>
            <a:outerShdw blurRad="50800" dist="63500" dir="2700000" algn="tl" rotWithShape="0">
              <a:prstClr val="black">
                <a:alpha val="50000"/>
              </a:prstClr>
            </a:outerShdw>
          </a:effectLst>
        </p:spPr>
        <p:txBody>
          <a:bodyPr>
            <a:normAutofit/>
          </a:bodyPr>
          <a:lstStyle>
            <a:lvl1pPr marL="0" indent="0">
              <a:buNone/>
              <a:defRPr sz="1800"/>
            </a:lvl1pPr>
          </a:lstStyle>
          <a:p>
            <a:r>
              <a:rPr lang="en-US"/>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6" name="Group 6"/>
          <p:cNvGrpSpPr/>
          <p:nvPr/>
        </p:nvGrpSpPr>
        <p:grpSpPr>
          <a:xfrm flipH="1">
            <a:off x="1600199" y="2126877"/>
            <a:ext cx="7543801" cy="2604247"/>
            <a:chOff x="-1" y="3379694"/>
            <a:chExt cx="7543801" cy="2604247"/>
          </a:xfrm>
        </p:grpSpPr>
        <p:grpSp>
          <p:nvGrpSpPr>
            <p:cNvPr id="7" name="Group 11"/>
            <p:cNvGrpSpPr/>
            <p:nvPr/>
          </p:nvGrpSpPr>
          <p:grpSpPr>
            <a:xfrm>
              <a:off x="-1" y="3379694"/>
              <a:ext cx="7543801" cy="2604247"/>
              <a:chOff x="-1" y="3379694"/>
              <a:chExt cx="7543801" cy="2604247"/>
            </a:xfrm>
          </p:grpSpPr>
          <p:sp>
            <p:nvSpPr>
              <p:cNvPr id="10" name="Snip Single Corner Rectangle 9"/>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1" name="Straight Connector 10"/>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9" name="Teardrop 8"/>
            <p:cNvSpPr/>
            <p:nvPr/>
          </p:nvSpPr>
          <p:spPr>
            <a:xfrm flipH="1">
              <a:off x="22859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1736105" y="2653553"/>
            <a:ext cx="5870448" cy="14721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tx1">
                    <a:lumMod val="90000"/>
                    <a:lumOff val="10000"/>
                  </a:schemeClr>
                </a:solidFill>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1736105" y="4134881"/>
            <a:ext cx="5870448" cy="576072"/>
          </a:xfrm>
        </p:spPr>
        <p:txBody>
          <a:bodyPr vert="horz" lIns="91440" tIns="45720" rIns="91440" bIns="45720" rtlCol="0">
            <a:normAutofit/>
          </a:bodyPr>
          <a:lstStyle>
            <a:lvl1pPr marL="0" indent="0" algn="l" defTabSz="914400" rtl="0" eaLnBrk="1" latinLnBrk="0" hangingPunct="1">
              <a:spcBef>
                <a:spcPts val="0"/>
              </a:spcBef>
              <a:buClr>
                <a:schemeClr val="accent1"/>
              </a:buClr>
              <a:buSzPct val="90000"/>
              <a:buFont typeface="Wingdings 2" pitchFamily="18" charset="2"/>
              <a:buNone/>
              <a:defRPr sz="1400" kern="1200">
                <a:solidFill>
                  <a:schemeClr val="tx1">
                    <a:lumMod val="90000"/>
                    <a:lumOff val="10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rot="16200000">
            <a:off x="8033590" y="3475037"/>
            <a:ext cx="1828801" cy="365125"/>
          </a:xfrm>
        </p:spPr>
        <p:txBody>
          <a:bodyPr vert="horz" lIns="91440" tIns="0" rIns="91440" bIns="0" rtlCol="0" anchor="t" anchorCtr="0"/>
          <a:lstStyle>
            <a:lvl1pPr marL="0" algn="l" defTabSz="914400" rtl="0" eaLnBrk="1" latinLnBrk="0" hangingPunct="1">
              <a:defRPr sz="1100" b="1" kern="1200">
                <a:solidFill>
                  <a:schemeClr val="bg1">
                    <a:lumMod val="75000"/>
                  </a:schemeClr>
                </a:solidFill>
                <a:latin typeface="+mn-lt"/>
                <a:ea typeface="+mn-ea"/>
                <a:cs typeface="+mn-cs"/>
              </a:defRPr>
            </a:lvl1pPr>
          </a:lstStyle>
          <a:p>
            <a:endParaRPr lang="en-US"/>
          </a:p>
        </p:txBody>
      </p:sp>
      <p:sp>
        <p:nvSpPr>
          <p:cNvPr id="4" name="Date Placeholder 3"/>
          <p:cNvSpPr>
            <a:spLocks noGrp="1"/>
          </p:cNvSpPr>
          <p:nvPr>
            <p:ph type="dt" sz="half" idx="10"/>
          </p:nvPr>
        </p:nvSpPr>
        <p:spPr>
          <a:xfrm rot="16200000">
            <a:off x="7658009" y="3475037"/>
            <a:ext cx="1828800" cy="365125"/>
          </a:xfrm>
        </p:spPr>
        <p:txBody>
          <a:bodyPr vert="horz" lIns="91440" tIns="0" rIns="91440" bIns="0" rtlCol="0" anchor="b" anchorCtr="0"/>
          <a:lstStyle>
            <a:lvl1pPr marL="0" algn="l" defTabSz="914400" rtl="0" eaLnBrk="1" latinLnBrk="0" hangingPunct="1">
              <a:defRPr sz="1400" b="1" kern="1200">
                <a:solidFill>
                  <a:schemeClr val="bg1">
                    <a:lumMod val="50000"/>
                  </a:schemeClr>
                </a:solidFill>
                <a:latin typeface="+mn-lt"/>
                <a:ea typeface="+mn-ea"/>
                <a:cs typeface="+mn-cs"/>
              </a:defRPr>
            </a:lvl1pPr>
          </a:lstStyle>
          <a:p>
            <a:fld id="{DA2D848E-CB66-F844-92AD-6EA1AD8011C4}" type="datetime1">
              <a:rPr lang="en-US" smtClean="0"/>
              <a:t>3/6/21</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Snip Diagonal Corner Rectangle 10"/>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Snip Diagonal Corner Rectangle 11"/>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79463" y="295833"/>
            <a:ext cx="7583488" cy="1143000"/>
          </a:xfrm>
        </p:spPr>
        <p:txBody>
          <a:bodyPr/>
          <a:lstStyle/>
          <a:p>
            <a:r>
              <a:rPr lang="en-US"/>
              <a:t>Click to edit Master title style</a:t>
            </a:r>
            <a:endParaRPr/>
          </a:p>
        </p:txBody>
      </p:sp>
      <p:sp>
        <p:nvSpPr>
          <p:cNvPr id="3" name="Content Placeholder 2"/>
          <p:cNvSpPr>
            <a:spLocks noGrp="1"/>
          </p:cNvSpPr>
          <p:nvPr>
            <p:ph sz="half" idx="1"/>
          </p:nvPr>
        </p:nvSpPr>
        <p:spPr>
          <a:xfrm>
            <a:off x="779461" y="1981201"/>
            <a:ext cx="3657600" cy="3975100"/>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705351" y="1981201"/>
            <a:ext cx="3657600" cy="3975100"/>
          </a:xfrm>
        </p:spPr>
        <p:txBody>
          <a:bodyPr>
            <a:normAutofit/>
          </a:bodyPr>
          <a:lstStyle>
            <a:lvl1pPr>
              <a:defRPr sz="2200"/>
            </a:lvl1pPr>
            <a:lvl2pPr>
              <a:defRPr sz="2000"/>
            </a:lvl2pPr>
            <a:lvl3pPr>
              <a:defRPr sz="1800"/>
            </a:lvl3pPr>
            <a:lvl4pPr>
              <a:defRPr sz="1800"/>
            </a:lvl4pPr>
            <a:lvl5pPr>
              <a:defRPr sz="1800"/>
            </a:lvl5pPr>
            <a:lvl6pPr marL="1946275" indent="-344488">
              <a:defRPr sz="1800"/>
            </a:lvl6pPr>
            <a:lvl7pPr marL="1946275" indent="-344488">
              <a:defRPr sz="1800"/>
            </a:lvl7pPr>
            <a:lvl8pPr marL="1946275" indent="-344488">
              <a:defRPr sz="1800"/>
            </a:lvl8pPr>
            <a:lvl9pPr marL="1946275"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105B3BDD-2D7B-5A44-85D3-D32312BC924D}" type="datetime1">
              <a:rPr lang="en-US" smtClean="0"/>
              <a:t>3/6/21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Snip Diagonal Corner Rectangle 11"/>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Snip Diagonal Corner Rectangle 12"/>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79463" y="295833"/>
            <a:ext cx="7583488" cy="11430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79463"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79463" y="2743200"/>
            <a:ext cx="3657600" cy="3213100"/>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705351"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05351" y="2743200"/>
            <a:ext cx="3657600" cy="3213100"/>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F24E679F-E924-024E-B9B8-80AA01DFE700}" type="datetime1">
              <a:rPr lang="en-US" smtClean="0"/>
              <a:t>3/6/21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4398587B-3939-CD49-956D-975E03985979}" type="datetime1">
              <a:rPr lang="en-US" smtClean="0"/>
              <a:t>3/6/21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nip Diagonal Corner Rectangle 5"/>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1AF61761-F4F5-6E48-B6C9-84DEBF56BC9A}" type="datetime1">
              <a:rPr lang="en-US" smtClean="0"/>
              <a:t>3/6/21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1"/>
          <p:cNvGrpSpPr/>
          <p:nvPr/>
        </p:nvGrpSpPr>
        <p:grpSpPr>
          <a:xfrm>
            <a:off x="228600" y="228600"/>
            <a:ext cx="4251960" cy="6387352"/>
            <a:chOff x="228600" y="228600"/>
            <a:chExt cx="4251960" cy="6387352"/>
          </a:xfrm>
        </p:grpSpPr>
        <p:sp>
          <p:nvSpPr>
            <p:cNvPr id="13" name="Snip Diagonal Corner Rectangle 12"/>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Teardrop 13"/>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5" name="Snip Diagonal Corner Rectangle 14"/>
          <p:cNvSpPr/>
          <p:nvPr/>
        </p:nvSpPr>
        <p:spPr>
          <a:xfrm flipV="1">
            <a:off x="46482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25780" y="2177303"/>
            <a:ext cx="3657600" cy="1162050"/>
          </a:xfrm>
        </p:spPr>
        <p:txBody>
          <a:bodyPr anchor="b">
            <a:normAutofit/>
          </a:bodyPr>
          <a:lstStyle>
            <a:lvl1pPr algn="l">
              <a:defRPr sz="3000" b="0">
                <a:solidFill>
                  <a:schemeClr val="accent1"/>
                </a:solidFill>
              </a:defRPr>
            </a:lvl1pPr>
          </a:lstStyle>
          <a:p>
            <a:r>
              <a:rPr lang="en-US"/>
              <a:t>Click to edit Master title style</a:t>
            </a:r>
            <a:endParaRPr/>
          </a:p>
        </p:txBody>
      </p:sp>
      <p:sp>
        <p:nvSpPr>
          <p:cNvPr id="3" name="Content Placeholder 2"/>
          <p:cNvSpPr>
            <a:spLocks noGrp="1"/>
          </p:cNvSpPr>
          <p:nvPr>
            <p:ph idx="1"/>
          </p:nvPr>
        </p:nvSpPr>
        <p:spPr>
          <a:xfrm>
            <a:off x="4945380" y="609600"/>
            <a:ext cx="3657600" cy="53340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525780" y="3352799"/>
            <a:ext cx="3657600" cy="2590801"/>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62000" y="6297706"/>
            <a:ext cx="1295400" cy="365125"/>
          </a:xfrm>
        </p:spPr>
        <p:txBody>
          <a:bodyPr/>
          <a:lstStyle/>
          <a:p>
            <a:fld id="{2641C6C1-B860-2D41-8F2D-0191584B478C}" type="datetime1">
              <a:rPr lang="en-US" smtClean="0"/>
              <a:t>3/6/21</a:t>
            </a:fld>
            <a:endParaRPr lang="en-US"/>
          </a:p>
        </p:txBody>
      </p:sp>
      <p:sp>
        <p:nvSpPr>
          <p:cNvPr id="6" name="Footer Placeholder 5"/>
          <p:cNvSpPr>
            <a:spLocks noGrp="1"/>
          </p:cNvSpPr>
          <p:nvPr>
            <p:ph type="ftr" sz="quarter" idx="11"/>
          </p:nvPr>
        </p:nvSpPr>
        <p:spPr>
          <a:xfrm>
            <a:off x="2057400" y="6297706"/>
            <a:ext cx="2339788" cy="365125"/>
          </a:xfrm>
        </p:spPr>
        <p:txBody>
          <a:bodyPr/>
          <a:lstStyle/>
          <a:p>
            <a:endParaRPr lang="en-US"/>
          </a:p>
        </p:txBody>
      </p:sp>
      <p:sp>
        <p:nvSpPr>
          <p:cNvPr id="7" name="Slide Number Placeholder 6"/>
          <p:cNvSpPr>
            <a:spLocks noGrp="1"/>
          </p:cNvSpPr>
          <p:nvPr>
            <p:ph type="sldNum" sz="quarter" idx="12"/>
          </p:nvPr>
        </p:nvSpPr>
        <p:spPr>
          <a:xfrm>
            <a:off x="304800" y="6297706"/>
            <a:ext cx="443753" cy="365125"/>
          </a:xfrm>
        </p:spPr>
        <p:txBody>
          <a:bodyPr/>
          <a:lstStyle>
            <a:lvl1pPr algn="l">
              <a:defRPr/>
            </a:lvl1pPr>
          </a:lstStyle>
          <a:p>
            <a:fld id="{19371D3E-5A18-49EB-AD2A-429AF165759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295833"/>
            <a:ext cx="7583488" cy="1143000"/>
          </a:xfrm>
          <a:prstGeom prst="rect">
            <a:avLst/>
          </a:prstGeom>
        </p:spPr>
        <p:txBody>
          <a:bodyPr vert="horz" lIns="91440" tIns="45720" rIns="91440" bIns="45720" rtlCol="0" anchor="b" anchorCtr="0">
            <a:normAutofit/>
          </a:bodyPr>
          <a:lstStyle/>
          <a:p>
            <a:r>
              <a:rPr lang="en-US"/>
              <a:t>Click to edit Master title style</a:t>
            </a:r>
            <a:endParaRPr/>
          </a:p>
        </p:txBody>
      </p:sp>
      <p:sp>
        <p:nvSpPr>
          <p:cNvPr id="3" name="Text Placeholder 2"/>
          <p:cNvSpPr>
            <a:spLocks noGrp="1"/>
          </p:cNvSpPr>
          <p:nvPr>
            <p:ph type="body" idx="1"/>
          </p:nvPr>
        </p:nvSpPr>
        <p:spPr>
          <a:xfrm>
            <a:off x="779463" y="1949824"/>
            <a:ext cx="7583488" cy="40072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228600" y="6243918"/>
            <a:ext cx="2133600"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fld id="{FA5AA5B4-BEAE-6841-BF85-D49393398EDD}" type="datetime1">
              <a:rPr lang="en-US" smtClean="0"/>
              <a:t>3/6/21</a:t>
            </a:fld>
            <a:endParaRPr lang="en-US"/>
          </a:p>
        </p:txBody>
      </p:sp>
      <p:sp>
        <p:nvSpPr>
          <p:cNvPr id="5" name="Footer Placeholder 4"/>
          <p:cNvSpPr>
            <a:spLocks noGrp="1"/>
          </p:cNvSpPr>
          <p:nvPr>
            <p:ph type="ftr" sz="quarter" idx="3"/>
          </p:nvPr>
        </p:nvSpPr>
        <p:spPr>
          <a:xfrm>
            <a:off x="5867400" y="6248400"/>
            <a:ext cx="2895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endParaRPr lang="en-US"/>
          </a:p>
        </p:txBody>
      </p:sp>
      <p:sp>
        <p:nvSpPr>
          <p:cNvPr id="6" name="Slide Number Placeholder 5"/>
          <p:cNvSpPr>
            <a:spLocks noGrp="1"/>
          </p:cNvSpPr>
          <p:nvPr>
            <p:ph type="sldNum" sz="quarter" idx="4"/>
          </p:nvPr>
        </p:nvSpPr>
        <p:spPr>
          <a:xfrm>
            <a:off x="4305300" y="6248400"/>
            <a:ext cx="533400" cy="365125"/>
          </a:xfrm>
          <a:prstGeom prst="rect">
            <a:avLst/>
          </a:prstGeom>
        </p:spPr>
        <p:txBody>
          <a:bodyPr vert="horz" lIns="91440" tIns="45720" rIns="91440" bIns="45720" rtlCol="0" anchor="ctr"/>
          <a:lstStyle>
            <a:lvl1pPr algn="ctr">
              <a:defRPr sz="1100" b="1">
                <a:solidFill>
                  <a:schemeClr val="bg1">
                    <a:lumMod val="65000"/>
                  </a:schemeClr>
                </a:solidFill>
              </a:defRPr>
            </a:lvl1pPr>
          </a:lstStyle>
          <a:p>
            <a:fld id="{19371D3E-5A18-49EB-AD2A-429AF165759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l" defTabSz="914400" rtl="0" eaLnBrk="1" latinLnBrk="0" hangingPunct="1">
        <a:spcBef>
          <a:spcPct val="0"/>
        </a:spcBef>
        <a:buNone/>
        <a:defRPr sz="3800" kern="1200">
          <a:solidFill>
            <a:schemeClr val="tx1">
              <a:lumMod val="90000"/>
              <a:lumOff val="10000"/>
            </a:schemeClr>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2" pitchFamily="18" charset="2"/>
        <a:buChar char=""/>
        <a:defRPr sz="2200" kern="1200">
          <a:solidFill>
            <a:schemeClr val="tx1">
              <a:lumMod val="90000"/>
              <a:lumOff val="10000"/>
            </a:schemeClr>
          </a:solidFill>
          <a:latin typeface="+mn-lt"/>
          <a:ea typeface="+mn-ea"/>
          <a:cs typeface="+mn-cs"/>
        </a:defRPr>
      </a:lvl1pPr>
      <a:lvl2pPr marL="685800" indent="-336550" algn="l" defTabSz="914400" rtl="0" eaLnBrk="1" latinLnBrk="0" hangingPunct="1">
        <a:spcBef>
          <a:spcPts val="600"/>
        </a:spcBef>
        <a:buClr>
          <a:schemeClr val="accent1"/>
        </a:buClr>
        <a:buSzPct val="90000"/>
        <a:buFont typeface="Wingdings 2" pitchFamily="18" charset="2"/>
        <a:buChar char=""/>
        <a:defRPr sz="2000" kern="1200">
          <a:solidFill>
            <a:schemeClr val="tx1">
              <a:lumMod val="90000"/>
              <a:lumOff val="10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3pPr>
      <a:lvl4pPr marL="1371600" indent="-3365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5pPr>
      <a:lvl6pPr marL="20558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7pPr>
      <a:lvl8pPr marL="2743200"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2" pitchFamily="18" charset="2"/>
        <a:buChar char=""/>
        <a:defRPr lang="en-US" sz="1800" kern="1200" dirty="0">
          <a:solidFill>
            <a:schemeClr val="tx1">
              <a:lumMod val="90000"/>
              <a:lumOff val="10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hyperlink" Target="https://www.youtube.com/watch?v=hNGeGS_PUA8"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PBvU7arNhQ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hyperlink" Target="https://www.youtube.com/watch?v=ZS7RglJZfYU"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6000" dirty="0"/>
              <a:t>The Ripple Effect</a:t>
            </a:r>
          </a:p>
        </p:txBody>
      </p:sp>
      <p:sp>
        <p:nvSpPr>
          <p:cNvPr id="3" name="Subtitle 2"/>
          <p:cNvSpPr>
            <a:spLocks noGrp="1"/>
          </p:cNvSpPr>
          <p:nvPr>
            <p:ph type="subTitle" idx="1"/>
          </p:nvPr>
        </p:nvSpPr>
        <p:spPr>
          <a:xfrm>
            <a:off x="0" y="5396753"/>
            <a:ext cx="6248400" cy="573741"/>
          </a:xfrm>
        </p:spPr>
        <p:txBody>
          <a:bodyPr>
            <a:noAutofit/>
          </a:bodyPr>
          <a:lstStyle/>
          <a:p>
            <a:r>
              <a:rPr lang="en-US" sz="4000" dirty="0"/>
              <a:t>Lent, Faith and Easter								</a:t>
            </a:r>
          </a:p>
          <a:p>
            <a:endParaRPr lang="en-US" sz="4000" dirty="0"/>
          </a:p>
          <a:p>
            <a:endParaRPr lang="en-US" sz="4000" dirty="0"/>
          </a:p>
          <a:p>
            <a:r>
              <a:rPr lang="en-US" sz="4000" dirty="0"/>
              <a:t>    </a:t>
            </a:r>
          </a:p>
        </p:txBody>
      </p:sp>
    </p:spTree>
    <p:extLst>
      <p:ext uri="{BB962C8B-B14F-4D97-AF65-F5344CB8AC3E}">
        <p14:creationId xmlns:p14="http://schemas.microsoft.com/office/powerpoint/2010/main" val="3374132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practical A, B and C’s of a</a:t>
            </a:r>
          </a:p>
        </p:txBody>
      </p:sp>
      <p:sp>
        <p:nvSpPr>
          <p:cNvPr id="3" name="Content Placeholder 2"/>
          <p:cNvSpPr>
            <a:spLocks noGrp="1"/>
          </p:cNvSpPr>
          <p:nvPr>
            <p:ph idx="1"/>
          </p:nvPr>
        </p:nvSpPr>
        <p:spPr/>
        <p:txBody>
          <a:bodyPr/>
          <a:lstStyle/>
          <a:p>
            <a:r>
              <a:rPr lang="en-US" dirty="0"/>
              <a:t>happy, healthy and holy Lenten Season</a:t>
            </a:r>
          </a:p>
          <a:p>
            <a:pPr lvl="3"/>
            <a:r>
              <a:rPr lang="en-US" dirty="0"/>
              <a:t>Prayer</a:t>
            </a:r>
          </a:p>
          <a:p>
            <a:pPr lvl="3"/>
            <a:r>
              <a:rPr lang="en-US" dirty="0"/>
              <a:t>Fasting</a:t>
            </a:r>
          </a:p>
          <a:p>
            <a:pPr lvl="3"/>
            <a:r>
              <a:rPr lang="en-US" dirty="0"/>
              <a:t>Alms</a:t>
            </a:r>
          </a:p>
        </p:txBody>
      </p:sp>
      <p:pic>
        <p:nvPicPr>
          <p:cNvPr id="4" name="Picture 3"/>
          <p:cNvPicPr>
            <a:picLocks noChangeAspect="1"/>
          </p:cNvPicPr>
          <p:nvPr/>
        </p:nvPicPr>
        <p:blipFill>
          <a:blip r:embed="rId2"/>
          <a:stretch>
            <a:fillRect/>
          </a:stretch>
        </p:blipFill>
        <p:spPr>
          <a:xfrm>
            <a:off x="4102100" y="3009900"/>
            <a:ext cx="2387600" cy="2273300"/>
          </a:xfrm>
          <a:prstGeom prst="rect">
            <a:avLst/>
          </a:prstGeom>
        </p:spPr>
      </p:pic>
      <p:sp>
        <p:nvSpPr>
          <p:cNvPr id="5" name="Slide Number Placeholder 4"/>
          <p:cNvSpPr>
            <a:spLocks noGrp="1"/>
          </p:cNvSpPr>
          <p:nvPr>
            <p:ph type="sldNum" sz="quarter" idx="12"/>
          </p:nvPr>
        </p:nvSpPr>
        <p:spPr/>
        <p:txBody>
          <a:bodyPr/>
          <a:lstStyle/>
          <a:p>
            <a:fld id="{19371D3E-5A18-49EB-AD2A-429AF165759F}" type="slidenum">
              <a:rPr lang="en-US" smtClean="0"/>
              <a:t>10</a:t>
            </a:fld>
            <a:endParaRPr lang="en-US"/>
          </a:p>
        </p:txBody>
      </p:sp>
    </p:spTree>
    <p:extLst>
      <p:ext uri="{BB962C8B-B14F-4D97-AF65-F5344CB8AC3E}">
        <p14:creationId xmlns:p14="http://schemas.microsoft.com/office/powerpoint/2010/main" val="2040710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Prayer, Fasting and Giving</a:t>
            </a:r>
          </a:p>
        </p:txBody>
      </p:sp>
      <p:sp>
        <p:nvSpPr>
          <p:cNvPr id="3" name="Content Placeholder 2"/>
          <p:cNvSpPr>
            <a:spLocks noGrp="1"/>
          </p:cNvSpPr>
          <p:nvPr>
            <p:ph idx="1"/>
          </p:nvPr>
        </p:nvSpPr>
        <p:spPr/>
        <p:txBody>
          <a:bodyPr/>
          <a:lstStyle/>
          <a:p>
            <a:r>
              <a:rPr lang="en-US" dirty="0"/>
              <a:t>allow us to set priorities…what are your priorities right now!</a:t>
            </a:r>
          </a:p>
          <a:p>
            <a:r>
              <a:rPr lang="en-US" dirty="0"/>
              <a:t>Some things to consider:</a:t>
            </a:r>
          </a:p>
          <a:p>
            <a:pPr lvl="1"/>
            <a:r>
              <a:rPr lang="en-US" dirty="0"/>
              <a:t>how are you contributing to the common good</a:t>
            </a:r>
          </a:p>
          <a:p>
            <a:pPr lvl="1"/>
            <a:r>
              <a:rPr lang="en-US" dirty="0"/>
              <a:t>do your words, what you think and how you act allow the Gospel of Jesus Christ to become real and authentic as often as possible</a:t>
            </a:r>
          </a:p>
        </p:txBody>
      </p:sp>
      <p:pic>
        <p:nvPicPr>
          <p:cNvPr id="4" name="Picture 3"/>
          <p:cNvPicPr>
            <a:picLocks noChangeAspect="1"/>
          </p:cNvPicPr>
          <p:nvPr/>
        </p:nvPicPr>
        <p:blipFill>
          <a:blip r:embed="rId2"/>
          <a:stretch>
            <a:fillRect/>
          </a:stretch>
        </p:blipFill>
        <p:spPr>
          <a:xfrm>
            <a:off x="2705100" y="4038600"/>
            <a:ext cx="3721100" cy="2184400"/>
          </a:xfrm>
          <a:prstGeom prst="rect">
            <a:avLst/>
          </a:prstGeom>
        </p:spPr>
      </p:pic>
      <p:sp>
        <p:nvSpPr>
          <p:cNvPr id="5" name="Slide Number Placeholder 4"/>
          <p:cNvSpPr>
            <a:spLocks noGrp="1"/>
          </p:cNvSpPr>
          <p:nvPr>
            <p:ph type="sldNum" sz="quarter" idx="12"/>
          </p:nvPr>
        </p:nvSpPr>
        <p:spPr/>
        <p:txBody>
          <a:bodyPr/>
          <a:lstStyle/>
          <a:p>
            <a:fld id="{19371D3E-5A18-49EB-AD2A-429AF165759F}" type="slidenum">
              <a:rPr lang="en-US" smtClean="0"/>
              <a:t>11</a:t>
            </a:fld>
            <a:endParaRPr lang="en-US"/>
          </a:p>
        </p:txBody>
      </p:sp>
    </p:spTree>
    <p:extLst>
      <p:ext uri="{BB962C8B-B14F-4D97-AF65-F5344CB8AC3E}">
        <p14:creationId xmlns:p14="http://schemas.microsoft.com/office/powerpoint/2010/main" val="3511193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Lent is a workout for…..</a:t>
            </a:r>
          </a:p>
        </p:txBody>
      </p:sp>
      <p:sp>
        <p:nvSpPr>
          <p:cNvPr id="3" name="Content Placeholder 2"/>
          <p:cNvSpPr>
            <a:spLocks noGrp="1"/>
          </p:cNvSpPr>
          <p:nvPr>
            <p:ph idx="1"/>
          </p:nvPr>
        </p:nvSpPr>
        <p:spPr/>
        <p:txBody>
          <a:bodyPr/>
          <a:lstStyle/>
          <a:p>
            <a:r>
              <a:rPr lang="en-US" dirty="0"/>
              <a:t>the heart and soul………so that you and I can once again remember, celebrate and believe the most incredible event in all of human history…..Easter….</a:t>
            </a:r>
          </a:p>
          <a:p>
            <a:endParaRPr lang="en-US" dirty="0"/>
          </a:p>
        </p:txBody>
      </p:sp>
      <p:pic>
        <p:nvPicPr>
          <p:cNvPr id="4" name="Picture 3"/>
          <p:cNvPicPr>
            <a:picLocks noChangeAspect="1"/>
          </p:cNvPicPr>
          <p:nvPr/>
        </p:nvPicPr>
        <p:blipFill>
          <a:blip r:embed="rId2"/>
          <a:stretch>
            <a:fillRect/>
          </a:stretch>
        </p:blipFill>
        <p:spPr>
          <a:xfrm>
            <a:off x="3276600" y="3060700"/>
            <a:ext cx="3289300" cy="2463800"/>
          </a:xfrm>
          <a:prstGeom prst="rect">
            <a:avLst/>
          </a:prstGeom>
        </p:spPr>
      </p:pic>
      <p:sp>
        <p:nvSpPr>
          <p:cNvPr id="5" name="Slide Number Placeholder 4"/>
          <p:cNvSpPr>
            <a:spLocks noGrp="1"/>
          </p:cNvSpPr>
          <p:nvPr>
            <p:ph type="sldNum" sz="quarter" idx="12"/>
          </p:nvPr>
        </p:nvSpPr>
        <p:spPr/>
        <p:txBody>
          <a:bodyPr/>
          <a:lstStyle/>
          <a:p>
            <a:fld id="{19371D3E-5A18-49EB-AD2A-429AF165759F}" type="slidenum">
              <a:rPr lang="en-US" smtClean="0"/>
              <a:t>12</a:t>
            </a:fld>
            <a:endParaRPr lang="en-US"/>
          </a:p>
        </p:txBody>
      </p:sp>
    </p:spTree>
    <p:extLst>
      <p:ext uri="{BB962C8B-B14F-4D97-AF65-F5344CB8AC3E}">
        <p14:creationId xmlns:p14="http://schemas.microsoft.com/office/powerpoint/2010/main" val="2219652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prepare during Lent</a:t>
            </a:r>
          </a:p>
        </p:txBody>
      </p:sp>
      <p:sp>
        <p:nvSpPr>
          <p:cNvPr id="3" name="Content Placeholder 2"/>
          <p:cNvSpPr>
            <a:spLocks noGrp="1"/>
          </p:cNvSpPr>
          <p:nvPr>
            <p:ph idx="1"/>
          </p:nvPr>
        </p:nvSpPr>
        <p:spPr/>
        <p:txBody>
          <a:bodyPr/>
          <a:lstStyle/>
          <a:p>
            <a:r>
              <a:rPr lang="en-US" dirty="0"/>
              <a:t>to remind ourselves and others:</a:t>
            </a:r>
          </a:p>
          <a:p>
            <a:endParaRPr lang="en-US" dirty="0"/>
          </a:p>
          <a:p>
            <a:endParaRPr lang="en-US" dirty="0"/>
          </a:p>
          <a:p>
            <a:pPr marL="0" indent="0">
              <a:buNone/>
            </a:pPr>
            <a:r>
              <a:rPr lang="en-US" sz="4800" dirty="0"/>
              <a:t>	THE TOMB IS EMPTY!</a:t>
            </a:r>
          </a:p>
        </p:txBody>
      </p:sp>
      <p:sp>
        <p:nvSpPr>
          <p:cNvPr id="4" name="Slide Number Placeholder 3"/>
          <p:cNvSpPr>
            <a:spLocks noGrp="1"/>
          </p:cNvSpPr>
          <p:nvPr>
            <p:ph type="sldNum" sz="quarter" idx="12"/>
          </p:nvPr>
        </p:nvSpPr>
        <p:spPr/>
        <p:txBody>
          <a:bodyPr/>
          <a:lstStyle/>
          <a:p>
            <a:fld id="{19371D3E-5A18-49EB-AD2A-429AF165759F}" type="slidenum">
              <a:rPr lang="en-US" smtClean="0"/>
              <a:t>13</a:t>
            </a:fld>
            <a:endParaRPr lang="en-US"/>
          </a:p>
        </p:txBody>
      </p:sp>
    </p:spTree>
    <p:extLst>
      <p:ext uri="{BB962C8B-B14F-4D97-AF65-F5344CB8AC3E}">
        <p14:creationId xmlns:p14="http://schemas.microsoft.com/office/powerpoint/2010/main" val="881845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Lent and Easter</a:t>
            </a:r>
          </a:p>
        </p:txBody>
      </p:sp>
      <p:sp>
        <p:nvSpPr>
          <p:cNvPr id="3" name="Content Placeholder 2"/>
          <p:cNvSpPr>
            <a:spLocks noGrp="1"/>
          </p:cNvSpPr>
          <p:nvPr>
            <p:ph idx="1"/>
          </p:nvPr>
        </p:nvSpPr>
        <p:spPr/>
        <p:txBody>
          <a:bodyPr>
            <a:normAutofit lnSpcReduction="10000"/>
          </a:bodyPr>
          <a:lstStyle/>
          <a:p>
            <a:r>
              <a:rPr lang="en-US" dirty="0"/>
              <a:t>Challenge you and I to take a hard, deep look at our relationship with the Person of Jesus Christ……..</a:t>
            </a:r>
          </a:p>
          <a:p>
            <a:r>
              <a:rPr lang="en-US" dirty="0"/>
              <a:t>at the core of this look and relationship is CONVERSION…fancy, religious word that simply means a radical, heart tapping and soul stretching EXTREME SOUL MAKEOVER! that changes attitudes, behaviors, takes responsibility and admits mistakes and is determined with resolve and purpose to do better in that one foundational option Baptism calls us to and that is an authentic relationship with Jesus Christ that literally changes us from the inside out! </a:t>
            </a:r>
          </a:p>
          <a:p>
            <a:pPr marL="0" indent="0">
              <a:buNone/>
            </a:pPr>
            <a:endParaRPr lang="en-US" dirty="0"/>
          </a:p>
        </p:txBody>
      </p:sp>
      <p:sp>
        <p:nvSpPr>
          <p:cNvPr id="4" name="Slide Number Placeholder 3"/>
          <p:cNvSpPr>
            <a:spLocks noGrp="1"/>
          </p:cNvSpPr>
          <p:nvPr>
            <p:ph type="sldNum" sz="quarter" idx="12"/>
          </p:nvPr>
        </p:nvSpPr>
        <p:spPr/>
        <p:txBody>
          <a:bodyPr/>
          <a:lstStyle/>
          <a:p>
            <a:fld id="{19371D3E-5A18-49EB-AD2A-429AF165759F}" type="slidenum">
              <a:rPr lang="en-US" smtClean="0"/>
              <a:t>14</a:t>
            </a:fld>
            <a:endParaRPr lang="en-US"/>
          </a:p>
        </p:txBody>
      </p:sp>
    </p:spTree>
    <p:extLst>
      <p:ext uri="{BB962C8B-B14F-4D97-AF65-F5344CB8AC3E}">
        <p14:creationId xmlns:p14="http://schemas.microsoft.com/office/powerpoint/2010/main" val="3751252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 you up for the Lenten Challenge</a:t>
            </a:r>
          </a:p>
        </p:txBody>
      </p:sp>
      <p:sp>
        <p:nvSpPr>
          <p:cNvPr id="3" name="Content Placeholder 2"/>
          <p:cNvSpPr>
            <a:spLocks noGrp="1"/>
          </p:cNvSpPr>
          <p:nvPr>
            <p:ph idx="1"/>
          </p:nvPr>
        </p:nvSpPr>
        <p:spPr>
          <a:xfrm>
            <a:off x="779463" y="1949824"/>
            <a:ext cx="7583488" cy="4323976"/>
          </a:xfrm>
        </p:spPr>
        <p:txBody>
          <a:bodyPr>
            <a:normAutofit/>
          </a:bodyPr>
          <a:lstStyle/>
          <a:p>
            <a:pPr lvl="1"/>
            <a:r>
              <a:rPr lang="en-US" sz="8000" dirty="0" err="1"/>
              <a:t>X</a:t>
            </a:r>
            <a:r>
              <a:rPr lang="en-US" sz="4600" dirty="0" err="1"/>
              <a:t>treme</a:t>
            </a:r>
            <a:r>
              <a:rPr lang="en-US" sz="4600" dirty="0"/>
              <a:t> Lent……</a:t>
            </a:r>
          </a:p>
        </p:txBody>
      </p:sp>
      <p:pic>
        <p:nvPicPr>
          <p:cNvPr id="4" name="Picture 3"/>
          <p:cNvPicPr>
            <a:picLocks noChangeAspect="1"/>
          </p:cNvPicPr>
          <p:nvPr/>
        </p:nvPicPr>
        <p:blipFill>
          <a:blip r:embed="rId2"/>
          <a:stretch>
            <a:fillRect/>
          </a:stretch>
        </p:blipFill>
        <p:spPr>
          <a:xfrm>
            <a:off x="5143500" y="3314700"/>
            <a:ext cx="3721100" cy="2184400"/>
          </a:xfrm>
          <a:prstGeom prst="rect">
            <a:avLst/>
          </a:prstGeom>
        </p:spPr>
      </p:pic>
      <p:sp>
        <p:nvSpPr>
          <p:cNvPr id="5" name="TextBox 4"/>
          <p:cNvSpPr txBox="1"/>
          <p:nvPr/>
        </p:nvSpPr>
        <p:spPr>
          <a:xfrm>
            <a:off x="977900" y="4051300"/>
            <a:ext cx="2705100" cy="2062103"/>
          </a:xfrm>
          <a:prstGeom prst="rect">
            <a:avLst/>
          </a:prstGeom>
          <a:noFill/>
        </p:spPr>
        <p:txBody>
          <a:bodyPr wrap="square" rtlCol="0">
            <a:spAutoFit/>
          </a:bodyPr>
          <a:lstStyle/>
          <a:p>
            <a:r>
              <a:rPr lang="en-US" sz="3200" dirty="0"/>
              <a:t>to fast</a:t>
            </a:r>
          </a:p>
          <a:p>
            <a:r>
              <a:rPr lang="en-US" sz="3200" dirty="0"/>
              <a:t>to pray</a:t>
            </a:r>
          </a:p>
          <a:p>
            <a:r>
              <a:rPr lang="en-US" sz="3200" dirty="0"/>
              <a:t>to do good works</a:t>
            </a:r>
          </a:p>
        </p:txBody>
      </p:sp>
      <p:sp>
        <p:nvSpPr>
          <p:cNvPr id="6" name="Slide Number Placeholder 5"/>
          <p:cNvSpPr>
            <a:spLocks noGrp="1"/>
          </p:cNvSpPr>
          <p:nvPr>
            <p:ph type="sldNum" sz="quarter" idx="12"/>
          </p:nvPr>
        </p:nvSpPr>
        <p:spPr/>
        <p:txBody>
          <a:bodyPr/>
          <a:lstStyle/>
          <a:p>
            <a:fld id="{19371D3E-5A18-49EB-AD2A-429AF165759F}" type="slidenum">
              <a:rPr lang="en-US" smtClean="0"/>
              <a:t>15</a:t>
            </a:fld>
            <a:endParaRPr lang="en-US"/>
          </a:p>
        </p:txBody>
      </p:sp>
    </p:spTree>
    <p:extLst>
      <p:ext uri="{BB962C8B-B14F-4D97-AF65-F5344CB8AC3E}">
        <p14:creationId xmlns:p14="http://schemas.microsoft.com/office/powerpoint/2010/main" val="2666073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get Ready…..</a:t>
            </a:r>
          </a:p>
        </p:txBody>
      </p:sp>
      <p:sp>
        <p:nvSpPr>
          <p:cNvPr id="3" name="Content Placeholder 2"/>
          <p:cNvSpPr>
            <a:spLocks noGrp="1"/>
          </p:cNvSpPr>
          <p:nvPr>
            <p:ph idx="1"/>
          </p:nvPr>
        </p:nvSpPr>
        <p:spPr/>
        <p:txBody>
          <a:bodyPr>
            <a:normAutofit lnSpcReduction="10000"/>
          </a:bodyPr>
          <a:lstStyle/>
          <a:p>
            <a:r>
              <a:rPr lang="en-US" dirty="0"/>
              <a:t>the</a:t>
            </a:r>
            <a:r>
              <a:rPr lang="en-US" sz="4000" dirty="0"/>
              <a:t> A’s </a:t>
            </a:r>
            <a:r>
              <a:rPr lang="en-US" dirty="0"/>
              <a:t>of a happy, healthy and holy Lent call us to be aware and attentive….not distracted or disturbed</a:t>
            </a:r>
          </a:p>
          <a:p>
            <a:r>
              <a:rPr lang="en-US" dirty="0"/>
              <a:t>the</a:t>
            </a:r>
            <a:r>
              <a:rPr lang="en-US" sz="3200" dirty="0"/>
              <a:t> </a:t>
            </a:r>
            <a:r>
              <a:rPr lang="en-US" sz="3200" b="1" dirty="0"/>
              <a:t>B’s </a:t>
            </a:r>
            <a:r>
              <a:rPr lang="en-US" dirty="0"/>
              <a:t>of a happy, healthy and holy Lent remind us that we are bound and broken needing to become the blessed and the beloved</a:t>
            </a:r>
          </a:p>
          <a:p>
            <a:r>
              <a:rPr lang="en-US" dirty="0"/>
              <a:t>the </a:t>
            </a:r>
            <a:r>
              <a:rPr lang="en-US" sz="3200" b="1" dirty="0"/>
              <a:t>C’s</a:t>
            </a:r>
            <a:r>
              <a:rPr lang="en-US" dirty="0"/>
              <a:t> of a happy, healthy and holy Lent caution us about the deadly c’s of chatter, clutter, condemning and complaining and what about control, comfort and compulsion….does any of this sound familiar!</a:t>
            </a:r>
          </a:p>
        </p:txBody>
      </p:sp>
      <p:sp>
        <p:nvSpPr>
          <p:cNvPr id="4" name="Slide Number Placeholder 3"/>
          <p:cNvSpPr>
            <a:spLocks noGrp="1"/>
          </p:cNvSpPr>
          <p:nvPr>
            <p:ph type="sldNum" sz="quarter" idx="12"/>
          </p:nvPr>
        </p:nvSpPr>
        <p:spPr/>
        <p:txBody>
          <a:bodyPr/>
          <a:lstStyle/>
          <a:p>
            <a:fld id="{19371D3E-5A18-49EB-AD2A-429AF165759F}" type="slidenum">
              <a:rPr lang="en-US" smtClean="0"/>
              <a:t>16</a:t>
            </a:fld>
            <a:endParaRPr lang="en-US"/>
          </a:p>
        </p:txBody>
      </p:sp>
    </p:spTree>
    <p:extLst>
      <p:ext uri="{BB962C8B-B14F-4D97-AF65-F5344CB8AC3E}">
        <p14:creationId xmlns:p14="http://schemas.microsoft.com/office/powerpoint/2010/main" val="4012234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a D is Good News…..</a:t>
            </a:r>
          </a:p>
        </p:txBody>
      </p:sp>
      <p:sp>
        <p:nvSpPr>
          <p:cNvPr id="3" name="Content Placeholder 2"/>
          <p:cNvSpPr>
            <a:spLocks noGrp="1"/>
          </p:cNvSpPr>
          <p:nvPr>
            <p:ph idx="1"/>
          </p:nvPr>
        </p:nvSpPr>
        <p:spPr/>
        <p:txBody>
          <a:bodyPr/>
          <a:lstStyle/>
          <a:p>
            <a:r>
              <a:rPr lang="en-US" dirty="0"/>
              <a:t>Dedication – special and set apart</a:t>
            </a:r>
          </a:p>
          <a:p>
            <a:r>
              <a:rPr lang="en-US" dirty="0"/>
              <a:t>Devotion – developing a practice of praise and worship</a:t>
            </a:r>
          </a:p>
          <a:p>
            <a:r>
              <a:rPr lang="en-US" dirty="0"/>
              <a:t>Discipline – where real growth in the spirit happens that changes a life….this is the hardest part but one that is necessary for growth to happen……</a:t>
            </a:r>
          </a:p>
        </p:txBody>
      </p:sp>
      <p:pic>
        <p:nvPicPr>
          <p:cNvPr id="4" name="Picture 3"/>
          <p:cNvPicPr>
            <a:picLocks noChangeAspect="1"/>
          </p:cNvPicPr>
          <p:nvPr/>
        </p:nvPicPr>
        <p:blipFill>
          <a:blip r:embed="rId2"/>
          <a:stretch>
            <a:fillRect/>
          </a:stretch>
        </p:blipFill>
        <p:spPr>
          <a:xfrm>
            <a:off x="4254500" y="4584700"/>
            <a:ext cx="4495800" cy="1803400"/>
          </a:xfrm>
          <a:prstGeom prst="rect">
            <a:avLst/>
          </a:prstGeom>
        </p:spPr>
      </p:pic>
      <p:sp>
        <p:nvSpPr>
          <p:cNvPr id="5" name="Slide Number Placeholder 4"/>
          <p:cNvSpPr>
            <a:spLocks noGrp="1"/>
          </p:cNvSpPr>
          <p:nvPr>
            <p:ph type="sldNum" sz="quarter" idx="12"/>
          </p:nvPr>
        </p:nvSpPr>
        <p:spPr/>
        <p:txBody>
          <a:bodyPr/>
          <a:lstStyle/>
          <a:p>
            <a:fld id="{19371D3E-5A18-49EB-AD2A-429AF165759F}" type="slidenum">
              <a:rPr lang="en-US" smtClean="0"/>
              <a:t>17</a:t>
            </a:fld>
            <a:endParaRPr lang="en-US"/>
          </a:p>
        </p:txBody>
      </p:sp>
    </p:spTree>
    <p:extLst>
      <p:ext uri="{BB962C8B-B14F-4D97-AF65-F5344CB8AC3E}">
        <p14:creationId xmlns:p14="http://schemas.microsoft.com/office/powerpoint/2010/main" val="1295303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Discipline leads to growth</a:t>
            </a:r>
          </a:p>
        </p:txBody>
      </p:sp>
      <p:sp>
        <p:nvSpPr>
          <p:cNvPr id="3" name="Content Placeholder 2"/>
          <p:cNvSpPr>
            <a:spLocks noGrp="1"/>
          </p:cNvSpPr>
          <p:nvPr>
            <p:ph idx="1"/>
          </p:nvPr>
        </p:nvSpPr>
        <p:spPr/>
        <p:txBody>
          <a:bodyPr/>
          <a:lstStyle/>
          <a:p>
            <a:r>
              <a:rPr lang="en-US" dirty="0"/>
              <a:t>for growth to happen you need a healthy dose of prayer, fasting and charity on a regular basis and this growth requires attention to the details of not just the body but of the heart and soul…..if a doctor told you that you had a heart problem would you ignore him? probably not…..but how often do we ignore the conditions of our heart and soul!!!!!!</a:t>
            </a:r>
          </a:p>
          <a:p>
            <a:endParaRPr lang="en-US" dirty="0"/>
          </a:p>
        </p:txBody>
      </p:sp>
      <p:pic>
        <p:nvPicPr>
          <p:cNvPr id="4" name="Picture 3"/>
          <p:cNvPicPr>
            <a:picLocks noChangeAspect="1"/>
          </p:cNvPicPr>
          <p:nvPr/>
        </p:nvPicPr>
        <p:blipFill>
          <a:blip r:embed="rId2"/>
          <a:stretch>
            <a:fillRect/>
          </a:stretch>
        </p:blipFill>
        <p:spPr>
          <a:xfrm>
            <a:off x="2908300" y="4148126"/>
            <a:ext cx="3200400" cy="1808922"/>
          </a:xfrm>
          <a:prstGeom prst="rect">
            <a:avLst/>
          </a:prstGeom>
        </p:spPr>
      </p:pic>
      <p:sp>
        <p:nvSpPr>
          <p:cNvPr id="5" name="Slide Number Placeholder 4"/>
          <p:cNvSpPr>
            <a:spLocks noGrp="1"/>
          </p:cNvSpPr>
          <p:nvPr>
            <p:ph type="sldNum" sz="quarter" idx="12"/>
          </p:nvPr>
        </p:nvSpPr>
        <p:spPr/>
        <p:txBody>
          <a:bodyPr/>
          <a:lstStyle/>
          <a:p>
            <a:fld id="{19371D3E-5A18-49EB-AD2A-429AF165759F}" type="slidenum">
              <a:rPr lang="en-US" smtClean="0"/>
              <a:t>18</a:t>
            </a:fld>
            <a:endParaRPr lang="en-US"/>
          </a:p>
        </p:txBody>
      </p:sp>
    </p:spTree>
    <p:extLst>
      <p:ext uri="{BB962C8B-B14F-4D97-AF65-F5344CB8AC3E}">
        <p14:creationId xmlns:p14="http://schemas.microsoft.com/office/powerpoint/2010/main" val="2837319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Lesson for clarity</a:t>
            </a:r>
          </a:p>
        </p:txBody>
      </p:sp>
      <p:sp>
        <p:nvSpPr>
          <p:cNvPr id="3" name="Content Placeholder 2"/>
          <p:cNvSpPr>
            <a:spLocks noGrp="1"/>
          </p:cNvSpPr>
          <p:nvPr>
            <p:ph idx="1"/>
          </p:nvPr>
        </p:nvSpPr>
        <p:spPr/>
        <p:txBody>
          <a:bodyPr>
            <a:normAutofit/>
          </a:bodyPr>
          <a:lstStyle/>
          <a:p>
            <a:pPr lvl="4"/>
            <a:r>
              <a:rPr lang="en-US" sz="2800" dirty="0"/>
              <a:t>The Poinsettia </a:t>
            </a:r>
            <a:r>
              <a:rPr lang="en-US" sz="2800" dirty="0" err="1"/>
              <a:t>vs</a:t>
            </a:r>
            <a:r>
              <a:rPr lang="en-US" sz="2800" dirty="0"/>
              <a:t> Amaryllises</a:t>
            </a:r>
          </a:p>
        </p:txBody>
      </p:sp>
      <p:pic>
        <p:nvPicPr>
          <p:cNvPr id="6" name="Picture 5"/>
          <p:cNvPicPr>
            <a:picLocks noChangeAspect="1"/>
          </p:cNvPicPr>
          <p:nvPr/>
        </p:nvPicPr>
        <p:blipFill>
          <a:blip r:embed="rId2"/>
          <a:stretch>
            <a:fillRect/>
          </a:stretch>
        </p:blipFill>
        <p:spPr>
          <a:xfrm>
            <a:off x="5143500" y="2857500"/>
            <a:ext cx="2857500" cy="2857500"/>
          </a:xfrm>
          <a:prstGeom prst="rect">
            <a:avLst/>
          </a:prstGeom>
        </p:spPr>
      </p:pic>
      <p:pic>
        <p:nvPicPr>
          <p:cNvPr id="7" name="Picture 6"/>
          <p:cNvPicPr>
            <a:picLocks noChangeAspect="1"/>
          </p:cNvPicPr>
          <p:nvPr/>
        </p:nvPicPr>
        <p:blipFill>
          <a:blip r:embed="rId3"/>
          <a:stretch>
            <a:fillRect/>
          </a:stretch>
        </p:blipFill>
        <p:spPr>
          <a:xfrm>
            <a:off x="1104900" y="2857500"/>
            <a:ext cx="3149600" cy="2578100"/>
          </a:xfrm>
          <a:prstGeom prst="rect">
            <a:avLst/>
          </a:prstGeom>
        </p:spPr>
      </p:pic>
      <p:sp>
        <p:nvSpPr>
          <p:cNvPr id="4" name="Slide Number Placeholder 3"/>
          <p:cNvSpPr>
            <a:spLocks noGrp="1"/>
          </p:cNvSpPr>
          <p:nvPr>
            <p:ph type="sldNum" sz="quarter" idx="12"/>
          </p:nvPr>
        </p:nvSpPr>
        <p:spPr/>
        <p:txBody>
          <a:bodyPr/>
          <a:lstStyle/>
          <a:p>
            <a:fld id="{19371D3E-5A18-49EB-AD2A-429AF165759F}" type="slidenum">
              <a:rPr lang="en-US" smtClean="0"/>
              <a:t>19</a:t>
            </a:fld>
            <a:endParaRPr lang="en-US"/>
          </a:p>
        </p:txBody>
      </p:sp>
    </p:spTree>
    <p:extLst>
      <p:ext uri="{BB962C8B-B14F-4D97-AF65-F5344CB8AC3E}">
        <p14:creationId xmlns:p14="http://schemas.microsoft.com/office/powerpoint/2010/main" val="1885797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The Question?</a:t>
            </a:r>
          </a:p>
        </p:txBody>
      </p:sp>
      <p:sp>
        <p:nvSpPr>
          <p:cNvPr id="3" name="Content Placeholder 2"/>
          <p:cNvSpPr>
            <a:spLocks noGrp="1"/>
          </p:cNvSpPr>
          <p:nvPr>
            <p:ph idx="1"/>
          </p:nvPr>
        </p:nvSpPr>
        <p:spPr/>
        <p:txBody>
          <a:bodyPr/>
          <a:lstStyle/>
          <a:p>
            <a:pPr marL="0" indent="0">
              <a:buNone/>
            </a:pPr>
            <a:r>
              <a:rPr lang="en-US" dirty="0"/>
              <a:t>Are you ready for Lent</a:t>
            </a:r>
            <a:r>
              <a:rPr lang="mr-IN" dirty="0"/>
              <a:t>…</a:t>
            </a:r>
            <a:r>
              <a:rPr lang="en-US" dirty="0"/>
              <a:t>and are you strong enough to take Brother Richard’s Lenten Challenge 2021?????? As we enter these next few weeks of Lent…..</a:t>
            </a:r>
          </a:p>
        </p:txBody>
      </p:sp>
      <p:pic>
        <p:nvPicPr>
          <p:cNvPr id="4" name="Picture 3"/>
          <p:cNvPicPr>
            <a:picLocks noChangeAspect="1"/>
          </p:cNvPicPr>
          <p:nvPr/>
        </p:nvPicPr>
        <p:blipFill>
          <a:blip r:embed="rId2"/>
          <a:stretch>
            <a:fillRect/>
          </a:stretch>
        </p:blipFill>
        <p:spPr>
          <a:xfrm>
            <a:off x="3162300" y="3061448"/>
            <a:ext cx="2806700" cy="2895600"/>
          </a:xfrm>
          <a:prstGeom prst="rect">
            <a:avLst/>
          </a:prstGeom>
        </p:spPr>
      </p:pic>
      <p:sp>
        <p:nvSpPr>
          <p:cNvPr id="5" name="Slide Number Placeholder 4"/>
          <p:cNvSpPr>
            <a:spLocks noGrp="1"/>
          </p:cNvSpPr>
          <p:nvPr>
            <p:ph type="sldNum" sz="quarter" idx="12"/>
          </p:nvPr>
        </p:nvSpPr>
        <p:spPr/>
        <p:txBody>
          <a:bodyPr/>
          <a:lstStyle/>
          <a:p>
            <a:fld id="{19371D3E-5A18-49EB-AD2A-429AF165759F}" type="slidenum">
              <a:rPr lang="en-US" smtClean="0"/>
              <a:t>2</a:t>
            </a:fld>
            <a:endParaRPr lang="en-US"/>
          </a:p>
        </p:txBody>
      </p:sp>
    </p:spTree>
    <p:extLst>
      <p:ext uri="{BB962C8B-B14F-4D97-AF65-F5344CB8AC3E}">
        <p14:creationId xmlns:p14="http://schemas.microsoft.com/office/powerpoint/2010/main" val="38210285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growth needs a</a:t>
            </a:r>
          </a:p>
        </p:txBody>
      </p:sp>
      <p:sp>
        <p:nvSpPr>
          <p:cNvPr id="3" name="Content Placeholder 2"/>
          <p:cNvSpPr>
            <a:spLocks noGrp="1"/>
          </p:cNvSpPr>
          <p:nvPr>
            <p:ph idx="1"/>
          </p:nvPr>
        </p:nvSpPr>
        <p:spPr/>
        <p:txBody>
          <a:bodyPr/>
          <a:lstStyle/>
          <a:p>
            <a:r>
              <a:rPr lang="en-US" dirty="0"/>
              <a:t>healthy meal of worship and praise…</a:t>
            </a:r>
          </a:p>
        </p:txBody>
      </p:sp>
      <p:pic>
        <p:nvPicPr>
          <p:cNvPr id="4" name="Picture 3"/>
          <p:cNvPicPr>
            <a:picLocks noChangeAspect="1"/>
          </p:cNvPicPr>
          <p:nvPr/>
        </p:nvPicPr>
        <p:blipFill>
          <a:blip r:embed="rId2"/>
          <a:stretch>
            <a:fillRect/>
          </a:stretch>
        </p:blipFill>
        <p:spPr>
          <a:xfrm>
            <a:off x="2311400" y="2857500"/>
            <a:ext cx="3263900" cy="2489200"/>
          </a:xfrm>
          <a:prstGeom prst="rect">
            <a:avLst/>
          </a:prstGeom>
        </p:spPr>
      </p:pic>
      <p:sp>
        <p:nvSpPr>
          <p:cNvPr id="5" name="TextBox 4"/>
          <p:cNvSpPr txBox="1"/>
          <p:nvPr/>
        </p:nvSpPr>
        <p:spPr>
          <a:xfrm>
            <a:off x="266700" y="5765800"/>
            <a:ext cx="10433134" cy="523220"/>
          </a:xfrm>
          <a:prstGeom prst="rect">
            <a:avLst/>
          </a:prstGeom>
          <a:noFill/>
        </p:spPr>
        <p:txBody>
          <a:bodyPr wrap="square" rtlCol="0">
            <a:spAutoFit/>
          </a:bodyPr>
          <a:lstStyle/>
          <a:p>
            <a:r>
              <a:rPr lang="en-US" sz="2800" dirty="0"/>
              <a:t>Regularly……..would you just eat on Easter and Christmas</a:t>
            </a:r>
          </a:p>
        </p:txBody>
      </p:sp>
      <p:sp>
        <p:nvSpPr>
          <p:cNvPr id="6" name="Slide Number Placeholder 5"/>
          <p:cNvSpPr>
            <a:spLocks noGrp="1"/>
          </p:cNvSpPr>
          <p:nvPr>
            <p:ph type="sldNum" sz="quarter" idx="12"/>
          </p:nvPr>
        </p:nvSpPr>
        <p:spPr/>
        <p:txBody>
          <a:bodyPr/>
          <a:lstStyle/>
          <a:p>
            <a:fld id="{19371D3E-5A18-49EB-AD2A-429AF165759F}" type="slidenum">
              <a:rPr lang="en-US" smtClean="0"/>
              <a:t>20</a:t>
            </a:fld>
            <a:endParaRPr lang="en-US"/>
          </a:p>
        </p:txBody>
      </p:sp>
    </p:spTree>
    <p:extLst>
      <p:ext uri="{BB962C8B-B14F-4D97-AF65-F5344CB8AC3E}">
        <p14:creationId xmlns:p14="http://schemas.microsoft.com/office/powerpoint/2010/main" val="18579917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growth needs the</a:t>
            </a:r>
          </a:p>
        </p:txBody>
      </p:sp>
      <p:sp>
        <p:nvSpPr>
          <p:cNvPr id="3" name="Content Placeholder 2"/>
          <p:cNvSpPr>
            <a:spLocks noGrp="1"/>
          </p:cNvSpPr>
          <p:nvPr>
            <p:ph idx="1"/>
          </p:nvPr>
        </p:nvSpPr>
        <p:spPr/>
        <p:txBody>
          <a:bodyPr/>
          <a:lstStyle/>
          <a:p>
            <a:r>
              <a:rPr lang="en-US" dirty="0"/>
              <a:t>exercise that moves the metabolism of the heart to burn off the calories of sin and selfishness…..the dreaded </a:t>
            </a:r>
            <a:r>
              <a:rPr lang="en-US" sz="4000" dirty="0"/>
              <a:t>S</a:t>
            </a:r>
            <a:r>
              <a:rPr lang="en-US" dirty="0"/>
              <a:t> words</a:t>
            </a:r>
          </a:p>
        </p:txBody>
      </p:sp>
      <p:pic>
        <p:nvPicPr>
          <p:cNvPr id="4" name="Picture 3"/>
          <p:cNvPicPr>
            <a:picLocks noChangeAspect="1"/>
          </p:cNvPicPr>
          <p:nvPr/>
        </p:nvPicPr>
        <p:blipFill>
          <a:blip r:embed="rId2"/>
          <a:stretch>
            <a:fillRect/>
          </a:stretch>
        </p:blipFill>
        <p:spPr>
          <a:xfrm>
            <a:off x="3073400" y="3048748"/>
            <a:ext cx="2794000" cy="2908300"/>
          </a:xfrm>
          <a:prstGeom prst="rect">
            <a:avLst/>
          </a:prstGeom>
        </p:spPr>
      </p:pic>
      <p:sp>
        <p:nvSpPr>
          <p:cNvPr id="5" name="Slide Number Placeholder 4"/>
          <p:cNvSpPr>
            <a:spLocks noGrp="1"/>
          </p:cNvSpPr>
          <p:nvPr>
            <p:ph type="sldNum" sz="quarter" idx="12"/>
          </p:nvPr>
        </p:nvSpPr>
        <p:spPr/>
        <p:txBody>
          <a:bodyPr/>
          <a:lstStyle/>
          <a:p>
            <a:fld id="{19371D3E-5A18-49EB-AD2A-429AF165759F}" type="slidenum">
              <a:rPr lang="en-US" smtClean="0"/>
              <a:t>21</a:t>
            </a:fld>
            <a:endParaRPr lang="en-US"/>
          </a:p>
        </p:txBody>
      </p:sp>
    </p:spTree>
    <p:extLst>
      <p:ext uri="{BB962C8B-B14F-4D97-AF65-F5344CB8AC3E}">
        <p14:creationId xmlns:p14="http://schemas.microsoft.com/office/powerpoint/2010/main" val="28231686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Now to the Ripple Effect…..</a:t>
            </a:r>
          </a:p>
        </p:txBody>
      </p:sp>
      <p:sp>
        <p:nvSpPr>
          <p:cNvPr id="3" name="Content Placeholder 2"/>
          <p:cNvSpPr>
            <a:spLocks noGrp="1"/>
          </p:cNvSpPr>
          <p:nvPr>
            <p:ph idx="1"/>
          </p:nvPr>
        </p:nvSpPr>
        <p:spPr/>
        <p:txBody>
          <a:bodyPr/>
          <a:lstStyle/>
          <a:p>
            <a:r>
              <a:rPr lang="en-US" dirty="0"/>
              <a:t>ripple effect is to the Gospel and Faith what going viral is to the Internet…..</a:t>
            </a:r>
          </a:p>
        </p:txBody>
      </p:sp>
      <p:pic>
        <p:nvPicPr>
          <p:cNvPr id="4" name="Picture 3"/>
          <p:cNvPicPr>
            <a:picLocks noChangeAspect="1"/>
          </p:cNvPicPr>
          <p:nvPr/>
        </p:nvPicPr>
        <p:blipFill>
          <a:blip r:embed="rId2"/>
          <a:stretch>
            <a:fillRect/>
          </a:stretch>
        </p:blipFill>
        <p:spPr>
          <a:xfrm>
            <a:off x="2895600" y="3225800"/>
            <a:ext cx="3162300" cy="2565400"/>
          </a:xfrm>
          <a:prstGeom prst="rect">
            <a:avLst/>
          </a:prstGeom>
        </p:spPr>
      </p:pic>
      <p:sp>
        <p:nvSpPr>
          <p:cNvPr id="5" name="Slide Number Placeholder 4"/>
          <p:cNvSpPr>
            <a:spLocks noGrp="1"/>
          </p:cNvSpPr>
          <p:nvPr>
            <p:ph type="sldNum" sz="quarter" idx="12"/>
          </p:nvPr>
        </p:nvSpPr>
        <p:spPr/>
        <p:txBody>
          <a:bodyPr/>
          <a:lstStyle/>
          <a:p>
            <a:fld id="{19371D3E-5A18-49EB-AD2A-429AF165759F}" type="slidenum">
              <a:rPr lang="en-US" smtClean="0"/>
              <a:t>22</a:t>
            </a:fld>
            <a:endParaRPr lang="en-US"/>
          </a:p>
        </p:txBody>
      </p:sp>
    </p:spTree>
    <p:extLst>
      <p:ext uri="{BB962C8B-B14F-4D97-AF65-F5344CB8AC3E}">
        <p14:creationId xmlns:p14="http://schemas.microsoft.com/office/powerpoint/2010/main" val="1838519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Ripple Effect any ????????</a:t>
            </a:r>
          </a:p>
        </p:txBody>
      </p:sp>
      <p:pic>
        <p:nvPicPr>
          <p:cNvPr id="4" name="Content Placeholder 3"/>
          <p:cNvPicPr>
            <a:picLocks noGrp="1" noChangeAspect="1"/>
          </p:cNvPicPr>
          <p:nvPr>
            <p:ph idx="1"/>
          </p:nvPr>
        </p:nvPicPr>
        <p:blipFill>
          <a:blip r:embed="rId2"/>
          <a:srcRect t="6523" b="6523"/>
          <a:stretch>
            <a:fillRect/>
          </a:stretch>
        </p:blipFill>
        <p:spPr/>
      </p:pic>
      <p:sp>
        <p:nvSpPr>
          <p:cNvPr id="3" name="Slide Number Placeholder 2"/>
          <p:cNvSpPr>
            <a:spLocks noGrp="1"/>
          </p:cNvSpPr>
          <p:nvPr>
            <p:ph type="sldNum" sz="quarter" idx="12"/>
          </p:nvPr>
        </p:nvSpPr>
        <p:spPr/>
        <p:txBody>
          <a:bodyPr/>
          <a:lstStyle/>
          <a:p>
            <a:fld id="{19371D3E-5A18-49EB-AD2A-429AF165759F}" type="slidenum">
              <a:rPr lang="en-US" smtClean="0"/>
              <a:t>23</a:t>
            </a:fld>
            <a:endParaRPr lang="en-US"/>
          </a:p>
        </p:txBody>
      </p:sp>
    </p:spTree>
    <p:extLst>
      <p:ext uri="{BB962C8B-B14F-4D97-AF65-F5344CB8AC3E}">
        <p14:creationId xmlns:p14="http://schemas.microsoft.com/office/powerpoint/2010/main" val="30110031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Choice??????</a:t>
            </a:r>
          </a:p>
        </p:txBody>
      </p:sp>
      <p:sp>
        <p:nvSpPr>
          <p:cNvPr id="3" name="Content Placeholder 2"/>
          <p:cNvSpPr>
            <a:spLocks noGrp="1"/>
          </p:cNvSpPr>
          <p:nvPr>
            <p:ph idx="1"/>
          </p:nvPr>
        </p:nvSpPr>
        <p:spPr/>
        <p:txBody>
          <a:bodyPr>
            <a:normAutofit/>
          </a:bodyPr>
          <a:lstStyle/>
          <a:p>
            <a:r>
              <a:rPr lang="en-US" sz="4000" dirty="0"/>
              <a:t>want to live with the ripple effect of grace</a:t>
            </a:r>
          </a:p>
          <a:p>
            <a:r>
              <a:rPr lang="en-US" sz="4000" dirty="0"/>
              <a:t>or with the tsunami of destruction???????? </a:t>
            </a:r>
          </a:p>
        </p:txBody>
      </p:sp>
      <p:pic>
        <p:nvPicPr>
          <p:cNvPr id="4" name="Picture 3"/>
          <p:cNvPicPr>
            <a:picLocks noChangeAspect="1"/>
          </p:cNvPicPr>
          <p:nvPr/>
        </p:nvPicPr>
        <p:blipFill>
          <a:blip r:embed="rId2"/>
          <a:stretch>
            <a:fillRect/>
          </a:stretch>
        </p:blipFill>
        <p:spPr>
          <a:xfrm>
            <a:off x="6026761" y="3422276"/>
            <a:ext cx="2539389" cy="1689848"/>
          </a:xfrm>
          <a:prstGeom prst="rect">
            <a:avLst/>
          </a:prstGeom>
        </p:spPr>
      </p:pic>
      <p:sp>
        <p:nvSpPr>
          <p:cNvPr id="5" name="Slide Number Placeholder 4"/>
          <p:cNvSpPr>
            <a:spLocks noGrp="1"/>
          </p:cNvSpPr>
          <p:nvPr>
            <p:ph type="sldNum" sz="quarter" idx="12"/>
          </p:nvPr>
        </p:nvSpPr>
        <p:spPr/>
        <p:txBody>
          <a:bodyPr/>
          <a:lstStyle/>
          <a:p>
            <a:fld id="{19371D3E-5A18-49EB-AD2A-429AF165759F}" type="slidenum">
              <a:rPr lang="en-US" smtClean="0"/>
              <a:t>24</a:t>
            </a:fld>
            <a:endParaRPr lang="en-US"/>
          </a:p>
        </p:txBody>
      </p:sp>
    </p:spTree>
    <p:extLst>
      <p:ext uri="{BB962C8B-B14F-4D97-AF65-F5344CB8AC3E}">
        <p14:creationId xmlns:p14="http://schemas.microsoft.com/office/powerpoint/2010/main" val="31054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RISEN</a:t>
            </a:r>
          </a:p>
        </p:txBody>
      </p:sp>
      <p:pic>
        <p:nvPicPr>
          <p:cNvPr id="4" name="Content Placeholder 3"/>
          <p:cNvPicPr>
            <a:picLocks noGrp="1" noChangeAspect="1"/>
          </p:cNvPicPr>
          <p:nvPr>
            <p:ph idx="1"/>
          </p:nvPr>
        </p:nvPicPr>
        <p:blipFill>
          <a:blip r:embed="rId2"/>
          <a:srcRect l="-90404" r="-90404"/>
          <a:stretch>
            <a:fillRect/>
          </a:stretch>
        </p:blipFill>
        <p:spPr>
          <a:xfrm>
            <a:off x="779463" y="1949450"/>
            <a:ext cx="7583487" cy="4006850"/>
          </a:xfrm>
        </p:spPr>
      </p:pic>
      <p:sp>
        <p:nvSpPr>
          <p:cNvPr id="5" name="TextBox 4"/>
          <p:cNvSpPr txBox="1"/>
          <p:nvPr/>
        </p:nvSpPr>
        <p:spPr>
          <a:xfrm>
            <a:off x="2044700" y="6184900"/>
            <a:ext cx="5245100" cy="646331"/>
          </a:xfrm>
          <a:prstGeom prst="rect">
            <a:avLst/>
          </a:prstGeom>
          <a:noFill/>
        </p:spPr>
        <p:txBody>
          <a:bodyPr wrap="square" rtlCol="0">
            <a:spAutoFit/>
          </a:bodyPr>
          <a:lstStyle/>
          <a:p>
            <a:r>
              <a:rPr lang="en-US" dirty="0">
                <a:hlinkClick r:id="rId3"/>
              </a:rPr>
              <a:t>https://www.youtube.com/watch?v=hNGeGS_PUA8</a:t>
            </a:r>
            <a:endParaRPr lang="en-US" dirty="0"/>
          </a:p>
          <a:p>
            <a:endParaRPr lang="en-US" dirty="0"/>
          </a:p>
        </p:txBody>
      </p:sp>
      <p:sp>
        <p:nvSpPr>
          <p:cNvPr id="3" name="Slide Number Placeholder 2"/>
          <p:cNvSpPr>
            <a:spLocks noGrp="1"/>
          </p:cNvSpPr>
          <p:nvPr>
            <p:ph type="sldNum" sz="quarter" idx="12"/>
          </p:nvPr>
        </p:nvSpPr>
        <p:spPr/>
        <p:txBody>
          <a:bodyPr/>
          <a:lstStyle/>
          <a:p>
            <a:fld id="{19371D3E-5A18-49EB-AD2A-429AF165759F}" type="slidenum">
              <a:rPr lang="en-US" smtClean="0"/>
              <a:t>25</a:t>
            </a:fld>
            <a:endParaRPr lang="en-US"/>
          </a:p>
        </p:txBody>
      </p:sp>
    </p:spTree>
    <p:extLst>
      <p:ext uri="{BB962C8B-B14F-4D97-AF65-F5344CB8AC3E}">
        <p14:creationId xmlns:p14="http://schemas.microsoft.com/office/powerpoint/2010/main" val="21812800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 you Jesus?</a:t>
            </a:r>
          </a:p>
        </p:txBody>
      </p:sp>
      <p:sp>
        <p:nvSpPr>
          <p:cNvPr id="3" name="Content Placeholder 2"/>
          <p:cNvSpPr>
            <a:spLocks noGrp="1"/>
          </p:cNvSpPr>
          <p:nvPr>
            <p:ph idx="1"/>
          </p:nvPr>
        </p:nvSpPr>
        <p:spPr/>
        <p:txBody>
          <a:bodyPr>
            <a:normAutofit lnSpcReduction="10000"/>
          </a:bodyPr>
          <a:lstStyle/>
          <a:p>
            <a:r>
              <a:rPr lang="en-US" dirty="0"/>
              <a:t>When people see you, when you talk to people, when circumstances require a moral compass and the certitude of truth….are you Jesus?</a:t>
            </a:r>
          </a:p>
          <a:p>
            <a:r>
              <a:rPr lang="en-US" dirty="0"/>
              <a:t>When a stranger needs a hand are you Jesus?</a:t>
            </a:r>
          </a:p>
          <a:p>
            <a:r>
              <a:rPr lang="en-US" dirty="0"/>
              <a:t>When a loved one needs your time…are you Jesus?</a:t>
            </a:r>
          </a:p>
          <a:p>
            <a:r>
              <a:rPr lang="en-US" dirty="0"/>
              <a:t>When the world needs love instead of hate….are you Jesus</a:t>
            </a:r>
          </a:p>
          <a:p>
            <a:r>
              <a:rPr lang="en-US" dirty="0"/>
              <a:t>Lent is about being Jesus in the world today, now as a vessel of prayer, an instrument of charity and the blessing cup of Christ Presence in this world</a:t>
            </a:r>
          </a:p>
        </p:txBody>
      </p:sp>
      <p:sp>
        <p:nvSpPr>
          <p:cNvPr id="4" name="Slide Number Placeholder 3"/>
          <p:cNvSpPr>
            <a:spLocks noGrp="1"/>
          </p:cNvSpPr>
          <p:nvPr>
            <p:ph type="sldNum" sz="quarter" idx="12"/>
          </p:nvPr>
        </p:nvSpPr>
        <p:spPr/>
        <p:txBody>
          <a:bodyPr/>
          <a:lstStyle/>
          <a:p>
            <a:fld id="{19371D3E-5A18-49EB-AD2A-429AF165759F}" type="slidenum">
              <a:rPr lang="en-US" smtClean="0"/>
              <a:t>26</a:t>
            </a:fld>
            <a:endParaRPr lang="en-US"/>
          </a:p>
        </p:txBody>
      </p:sp>
    </p:spTree>
    <p:extLst>
      <p:ext uri="{BB962C8B-B14F-4D97-AF65-F5344CB8AC3E}">
        <p14:creationId xmlns:p14="http://schemas.microsoft.com/office/powerpoint/2010/main" val="5296306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Lent is about</a:t>
            </a:r>
          </a:p>
        </p:txBody>
      </p:sp>
      <p:sp>
        <p:nvSpPr>
          <p:cNvPr id="3" name="Content Placeholder 2"/>
          <p:cNvSpPr>
            <a:spLocks noGrp="1"/>
          </p:cNvSpPr>
          <p:nvPr>
            <p:ph idx="1"/>
          </p:nvPr>
        </p:nvSpPr>
        <p:spPr/>
        <p:txBody>
          <a:bodyPr/>
          <a:lstStyle/>
          <a:p>
            <a:r>
              <a:rPr lang="en-US" dirty="0"/>
              <a:t>what you see</a:t>
            </a:r>
          </a:p>
          <a:p>
            <a:r>
              <a:rPr lang="en-US" dirty="0"/>
              <a:t>and what you hear….</a:t>
            </a:r>
          </a:p>
          <a:p>
            <a:r>
              <a:rPr lang="en-US" dirty="0"/>
              <a:t>what are you looking at?</a:t>
            </a:r>
          </a:p>
          <a:p>
            <a:r>
              <a:rPr lang="en-US" dirty="0"/>
              <a:t>what are you listening to?</a:t>
            </a:r>
          </a:p>
        </p:txBody>
      </p:sp>
      <p:pic>
        <p:nvPicPr>
          <p:cNvPr id="4" name="Picture 3"/>
          <p:cNvPicPr>
            <a:picLocks noChangeAspect="1"/>
          </p:cNvPicPr>
          <p:nvPr/>
        </p:nvPicPr>
        <p:blipFill>
          <a:blip r:embed="rId2"/>
          <a:stretch>
            <a:fillRect/>
          </a:stretch>
        </p:blipFill>
        <p:spPr>
          <a:xfrm>
            <a:off x="5505451" y="2743200"/>
            <a:ext cx="2857500" cy="2857500"/>
          </a:xfrm>
          <a:prstGeom prst="rect">
            <a:avLst/>
          </a:prstGeom>
        </p:spPr>
      </p:pic>
      <p:pic>
        <p:nvPicPr>
          <p:cNvPr id="5" name="Picture 4"/>
          <p:cNvPicPr>
            <a:picLocks noChangeAspect="1"/>
          </p:cNvPicPr>
          <p:nvPr/>
        </p:nvPicPr>
        <p:blipFill>
          <a:blip r:embed="rId3"/>
          <a:stretch>
            <a:fillRect/>
          </a:stretch>
        </p:blipFill>
        <p:spPr>
          <a:xfrm>
            <a:off x="566186" y="4394200"/>
            <a:ext cx="1567413" cy="1873250"/>
          </a:xfrm>
          <a:prstGeom prst="rect">
            <a:avLst/>
          </a:prstGeom>
        </p:spPr>
      </p:pic>
      <p:sp>
        <p:nvSpPr>
          <p:cNvPr id="6" name="Slide Number Placeholder 5"/>
          <p:cNvSpPr>
            <a:spLocks noGrp="1"/>
          </p:cNvSpPr>
          <p:nvPr>
            <p:ph type="sldNum" sz="quarter" idx="12"/>
          </p:nvPr>
        </p:nvSpPr>
        <p:spPr/>
        <p:txBody>
          <a:bodyPr/>
          <a:lstStyle/>
          <a:p>
            <a:fld id="{19371D3E-5A18-49EB-AD2A-429AF165759F}" type="slidenum">
              <a:rPr lang="en-US" smtClean="0"/>
              <a:t>27</a:t>
            </a:fld>
            <a:endParaRPr lang="en-US"/>
          </a:p>
        </p:txBody>
      </p:sp>
    </p:spTree>
    <p:extLst>
      <p:ext uri="{BB962C8B-B14F-4D97-AF65-F5344CB8AC3E}">
        <p14:creationId xmlns:p14="http://schemas.microsoft.com/office/powerpoint/2010/main" val="7917336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you see?</a:t>
            </a:r>
          </a:p>
        </p:txBody>
      </p:sp>
      <p:pic>
        <p:nvPicPr>
          <p:cNvPr id="4" name="Content Placeholder 3"/>
          <p:cNvPicPr>
            <a:picLocks noGrp="1" noChangeAspect="1"/>
          </p:cNvPicPr>
          <p:nvPr>
            <p:ph idx="1"/>
          </p:nvPr>
        </p:nvPicPr>
        <p:blipFill>
          <a:blip r:embed="rId2"/>
          <a:srcRect t="14730" b="14730"/>
          <a:stretch>
            <a:fillRect/>
          </a:stretch>
        </p:blipFill>
        <p:spPr/>
      </p:pic>
      <p:sp>
        <p:nvSpPr>
          <p:cNvPr id="3" name="Slide Number Placeholder 2"/>
          <p:cNvSpPr>
            <a:spLocks noGrp="1"/>
          </p:cNvSpPr>
          <p:nvPr>
            <p:ph type="sldNum" sz="quarter" idx="12"/>
          </p:nvPr>
        </p:nvSpPr>
        <p:spPr/>
        <p:txBody>
          <a:bodyPr/>
          <a:lstStyle/>
          <a:p>
            <a:fld id="{19371D3E-5A18-49EB-AD2A-429AF165759F}" type="slidenum">
              <a:rPr lang="en-US" smtClean="0"/>
              <a:t>28</a:t>
            </a:fld>
            <a:endParaRPr lang="en-US"/>
          </a:p>
        </p:txBody>
      </p:sp>
    </p:spTree>
    <p:extLst>
      <p:ext uri="{BB962C8B-B14F-4D97-AF65-F5344CB8AC3E}">
        <p14:creationId xmlns:p14="http://schemas.microsoft.com/office/powerpoint/2010/main" val="3888708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Lent is about</a:t>
            </a:r>
          </a:p>
        </p:txBody>
      </p:sp>
      <p:sp>
        <p:nvSpPr>
          <p:cNvPr id="3" name="Content Placeholder 2"/>
          <p:cNvSpPr>
            <a:spLocks noGrp="1"/>
          </p:cNvSpPr>
          <p:nvPr>
            <p:ph idx="1"/>
          </p:nvPr>
        </p:nvSpPr>
        <p:spPr/>
        <p:txBody>
          <a:bodyPr/>
          <a:lstStyle/>
          <a:p>
            <a:r>
              <a:rPr lang="en-US" dirty="0"/>
              <a:t>becoming ready for the Resurrection and the creating of a culture of Christ</a:t>
            </a:r>
          </a:p>
        </p:txBody>
      </p:sp>
      <p:pic>
        <p:nvPicPr>
          <p:cNvPr id="4" name="Picture 3"/>
          <p:cNvPicPr>
            <a:picLocks noChangeAspect="1"/>
          </p:cNvPicPr>
          <p:nvPr/>
        </p:nvPicPr>
        <p:blipFill>
          <a:blip r:embed="rId2"/>
          <a:stretch>
            <a:fillRect/>
          </a:stretch>
        </p:blipFill>
        <p:spPr>
          <a:xfrm>
            <a:off x="2819400" y="3149600"/>
            <a:ext cx="3492500" cy="2324100"/>
          </a:xfrm>
          <a:prstGeom prst="rect">
            <a:avLst/>
          </a:prstGeom>
        </p:spPr>
      </p:pic>
      <p:sp>
        <p:nvSpPr>
          <p:cNvPr id="5" name="Slide Number Placeholder 4"/>
          <p:cNvSpPr>
            <a:spLocks noGrp="1"/>
          </p:cNvSpPr>
          <p:nvPr>
            <p:ph type="sldNum" sz="quarter" idx="12"/>
          </p:nvPr>
        </p:nvSpPr>
        <p:spPr/>
        <p:txBody>
          <a:bodyPr/>
          <a:lstStyle/>
          <a:p>
            <a:fld id="{19371D3E-5A18-49EB-AD2A-429AF165759F}" type="slidenum">
              <a:rPr lang="en-US" smtClean="0"/>
              <a:t>29</a:t>
            </a:fld>
            <a:endParaRPr lang="en-US"/>
          </a:p>
        </p:txBody>
      </p:sp>
    </p:spTree>
    <p:extLst>
      <p:ext uri="{BB962C8B-B14F-4D97-AF65-F5344CB8AC3E}">
        <p14:creationId xmlns:p14="http://schemas.microsoft.com/office/powerpoint/2010/main" val="341765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27E5AE-14CA-F94D-BA77-4E5A3D0C43CA}"/>
              </a:ext>
            </a:extLst>
          </p:cNvPr>
          <p:cNvSpPr>
            <a:spLocks noGrp="1"/>
          </p:cNvSpPr>
          <p:nvPr>
            <p:ph type="title"/>
          </p:nvPr>
        </p:nvSpPr>
        <p:spPr/>
        <p:txBody>
          <a:bodyPr>
            <a:normAutofit/>
          </a:bodyPr>
          <a:lstStyle/>
          <a:p>
            <a:r>
              <a:rPr lang="en-US"/>
              <a:t>	  What </a:t>
            </a:r>
            <a:r>
              <a:rPr lang="en-US" dirty="0"/>
              <a:t>is </a:t>
            </a:r>
            <a:r>
              <a:rPr lang="en-US"/>
              <a:t>that Challenge</a:t>
            </a:r>
          </a:p>
        </p:txBody>
      </p:sp>
      <p:pic>
        <p:nvPicPr>
          <p:cNvPr id="5" name="Content Placeholder 4">
            <a:extLst>
              <a:ext uri="{FF2B5EF4-FFF2-40B4-BE49-F238E27FC236}">
                <a16:creationId xmlns:a16="http://schemas.microsoft.com/office/drawing/2014/main" xmlns="" id="{5E1566FF-7957-A649-8465-A36B1218637F}"/>
              </a:ext>
            </a:extLst>
          </p:cNvPr>
          <p:cNvPicPr>
            <a:picLocks noGrp="1" noChangeAspect="1"/>
          </p:cNvPicPr>
          <p:nvPr>
            <p:ph idx="1"/>
          </p:nvPr>
        </p:nvPicPr>
        <p:blipFill>
          <a:blip r:embed="rId2"/>
          <a:stretch>
            <a:fillRect/>
          </a:stretch>
        </p:blipFill>
        <p:spPr>
          <a:xfrm>
            <a:off x="2926556" y="2720975"/>
            <a:ext cx="3289300" cy="2463800"/>
          </a:xfrm>
        </p:spPr>
      </p:pic>
      <p:sp>
        <p:nvSpPr>
          <p:cNvPr id="4" name="Slide Number Placeholder 3">
            <a:extLst>
              <a:ext uri="{FF2B5EF4-FFF2-40B4-BE49-F238E27FC236}">
                <a16:creationId xmlns:a16="http://schemas.microsoft.com/office/drawing/2014/main" xmlns="" id="{9EEFE760-EA6A-A74D-A04E-48154300C7C7}"/>
              </a:ext>
            </a:extLst>
          </p:cNvPr>
          <p:cNvSpPr>
            <a:spLocks noGrp="1"/>
          </p:cNvSpPr>
          <p:nvPr>
            <p:ph type="sldNum" sz="quarter" idx="12"/>
          </p:nvPr>
        </p:nvSpPr>
        <p:spPr/>
        <p:txBody>
          <a:bodyPr/>
          <a:lstStyle/>
          <a:p>
            <a:fld id="{19371D3E-5A18-49EB-AD2A-429AF165759F}" type="slidenum">
              <a:rPr lang="en-US" smtClean="0"/>
              <a:t>3</a:t>
            </a:fld>
            <a:endParaRPr lang="en-US"/>
          </a:p>
        </p:txBody>
      </p:sp>
    </p:spTree>
    <p:extLst>
      <p:ext uri="{BB962C8B-B14F-4D97-AF65-F5344CB8AC3E}">
        <p14:creationId xmlns:p14="http://schemas.microsoft.com/office/powerpoint/2010/main" val="29961682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Lent is about a </a:t>
            </a:r>
          </a:p>
        </p:txBody>
      </p:sp>
      <p:sp>
        <p:nvSpPr>
          <p:cNvPr id="3" name="Content Placeholder 2"/>
          <p:cNvSpPr>
            <a:spLocks noGrp="1"/>
          </p:cNvSpPr>
          <p:nvPr>
            <p:ph idx="1"/>
          </p:nvPr>
        </p:nvSpPr>
        <p:spPr/>
        <p:txBody>
          <a:bodyPr/>
          <a:lstStyle/>
          <a:p>
            <a:r>
              <a:rPr lang="en-US" dirty="0"/>
              <a:t>renewed personal encounter with Christ….</a:t>
            </a:r>
          </a:p>
          <a:p>
            <a:r>
              <a:rPr lang="en-US" dirty="0"/>
              <a:t>answering the invitation by a renewal, by personal openness to the power of grace, by an encounter that is meeting Jesus in the Scripture, the Sacraments and one another and by fostering this encounter by meeting Jesus in the ordinary moments of our life….</a:t>
            </a:r>
          </a:p>
          <a:p>
            <a:r>
              <a:rPr lang="en-US" dirty="0"/>
              <a:t>Where do you and Jesus meet?</a:t>
            </a:r>
          </a:p>
          <a:p>
            <a:r>
              <a:rPr lang="en-US" dirty="0"/>
              <a:t>Where did you encounter Jesus today?</a:t>
            </a:r>
          </a:p>
        </p:txBody>
      </p:sp>
      <p:sp>
        <p:nvSpPr>
          <p:cNvPr id="4" name="Slide Number Placeholder 3"/>
          <p:cNvSpPr>
            <a:spLocks noGrp="1"/>
          </p:cNvSpPr>
          <p:nvPr>
            <p:ph type="sldNum" sz="quarter" idx="12"/>
          </p:nvPr>
        </p:nvSpPr>
        <p:spPr/>
        <p:txBody>
          <a:bodyPr/>
          <a:lstStyle/>
          <a:p>
            <a:fld id="{19371D3E-5A18-49EB-AD2A-429AF165759F}" type="slidenum">
              <a:rPr lang="en-US" smtClean="0"/>
              <a:t>30</a:t>
            </a:fld>
            <a:endParaRPr lang="en-US"/>
          </a:p>
        </p:txBody>
      </p:sp>
    </p:spTree>
    <p:extLst>
      <p:ext uri="{BB962C8B-B14F-4D97-AF65-F5344CB8AC3E}">
        <p14:creationId xmlns:p14="http://schemas.microsoft.com/office/powerpoint/2010/main" val="40978502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 a renewed</a:t>
            </a:r>
          </a:p>
        </p:txBody>
      </p:sp>
      <p:sp>
        <p:nvSpPr>
          <p:cNvPr id="3" name="Content Placeholder 2"/>
          <p:cNvSpPr>
            <a:spLocks noGrp="1"/>
          </p:cNvSpPr>
          <p:nvPr>
            <p:ph idx="1"/>
          </p:nvPr>
        </p:nvSpPr>
        <p:spPr/>
        <p:txBody>
          <a:bodyPr/>
          <a:lstStyle/>
          <a:p>
            <a:r>
              <a:rPr lang="en-US" dirty="0"/>
              <a:t>attraction and affection for Jesus</a:t>
            </a:r>
          </a:p>
          <a:p>
            <a:pPr lvl="2"/>
            <a:r>
              <a:rPr lang="en-US" dirty="0"/>
              <a:t>what attracts you to Jesus?</a:t>
            </a:r>
          </a:p>
          <a:p>
            <a:pPr lvl="2"/>
            <a:r>
              <a:rPr lang="en-US" dirty="0"/>
              <a:t>how intimate are you with Christ?</a:t>
            </a:r>
          </a:p>
          <a:p>
            <a:pPr lvl="2"/>
            <a:endParaRPr lang="en-US" dirty="0"/>
          </a:p>
        </p:txBody>
      </p:sp>
      <p:pic>
        <p:nvPicPr>
          <p:cNvPr id="4" name="Picture 3"/>
          <p:cNvPicPr>
            <a:picLocks noChangeAspect="1"/>
          </p:cNvPicPr>
          <p:nvPr/>
        </p:nvPicPr>
        <p:blipFill>
          <a:blip r:embed="rId2"/>
          <a:stretch>
            <a:fillRect/>
          </a:stretch>
        </p:blipFill>
        <p:spPr>
          <a:xfrm>
            <a:off x="2476500" y="3314700"/>
            <a:ext cx="3810000" cy="2133600"/>
          </a:xfrm>
          <a:prstGeom prst="rect">
            <a:avLst/>
          </a:prstGeom>
        </p:spPr>
      </p:pic>
      <p:sp>
        <p:nvSpPr>
          <p:cNvPr id="5" name="TextBox 4"/>
          <p:cNvSpPr txBox="1"/>
          <p:nvPr/>
        </p:nvSpPr>
        <p:spPr>
          <a:xfrm>
            <a:off x="4114800" y="5638800"/>
            <a:ext cx="2928732" cy="369332"/>
          </a:xfrm>
          <a:prstGeom prst="rect">
            <a:avLst/>
          </a:prstGeom>
          <a:noFill/>
        </p:spPr>
        <p:txBody>
          <a:bodyPr wrap="none" rtlCol="0">
            <a:spAutoFit/>
          </a:bodyPr>
          <a:lstStyle/>
          <a:p>
            <a:r>
              <a:rPr lang="en-US" dirty="0"/>
              <a:t>this then transforms your life</a:t>
            </a:r>
          </a:p>
        </p:txBody>
      </p:sp>
      <p:sp>
        <p:nvSpPr>
          <p:cNvPr id="6" name="Slide Number Placeholder 5"/>
          <p:cNvSpPr>
            <a:spLocks noGrp="1"/>
          </p:cNvSpPr>
          <p:nvPr>
            <p:ph type="sldNum" sz="quarter" idx="12"/>
          </p:nvPr>
        </p:nvSpPr>
        <p:spPr/>
        <p:txBody>
          <a:bodyPr/>
          <a:lstStyle/>
          <a:p>
            <a:fld id="{19371D3E-5A18-49EB-AD2A-429AF165759F}" type="slidenum">
              <a:rPr lang="en-US" smtClean="0"/>
              <a:t>31</a:t>
            </a:fld>
            <a:endParaRPr lang="en-US"/>
          </a:p>
        </p:txBody>
      </p:sp>
    </p:spTree>
    <p:extLst>
      <p:ext uri="{BB962C8B-B14F-4D97-AF65-F5344CB8AC3E}">
        <p14:creationId xmlns:p14="http://schemas.microsoft.com/office/powerpoint/2010/main" val="24796218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Christ</a:t>
            </a:r>
          </a:p>
        </p:txBody>
      </p:sp>
      <p:sp>
        <p:nvSpPr>
          <p:cNvPr id="3" name="Content Placeholder 2"/>
          <p:cNvSpPr>
            <a:spLocks noGrp="1"/>
          </p:cNvSpPr>
          <p:nvPr>
            <p:ph idx="1"/>
          </p:nvPr>
        </p:nvSpPr>
        <p:spPr/>
        <p:txBody>
          <a:bodyPr/>
          <a:lstStyle/>
          <a:p>
            <a:r>
              <a:rPr lang="en-US" dirty="0"/>
              <a:t>transforms your life then others are attracted and inspired by you…..the more time we spend with Christ, the more we begin to become like Christ so that others can honestly say to us….</a:t>
            </a:r>
          </a:p>
          <a:p>
            <a:endParaRPr lang="en-US" dirty="0"/>
          </a:p>
          <a:p>
            <a:r>
              <a:rPr lang="en-US" sz="4800" dirty="0"/>
              <a:t>Are you Christ?</a:t>
            </a:r>
          </a:p>
        </p:txBody>
      </p:sp>
      <p:sp>
        <p:nvSpPr>
          <p:cNvPr id="4" name="Slide Number Placeholder 3"/>
          <p:cNvSpPr>
            <a:spLocks noGrp="1"/>
          </p:cNvSpPr>
          <p:nvPr>
            <p:ph type="sldNum" sz="quarter" idx="12"/>
          </p:nvPr>
        </p:nvSpPr>
        <p:spPr/>
        <p:txBody>
          <a:bodyPr/>
          <a:lstStyle/>
          <a:p>
            <a:fld id="{19371D3E-5A18-49EB-AD2A-429AF165759F}" type="slidenum">
              <a:rPr lang="en-US" smtClean="0"/>
              <a:t>32</a:t>
            </a:fld>
            <a:endParaRPr lang="en-US"/>
          </a:p>
        </p:txBody>
      </p:sp>
    </p:spTree>
    <p:extLst>
      <p:ext uri="{BB962C8B-B14F-4D97-AF65-F5344CB8AC3E}">
        <p14:creationId xmlns:p14="http://schemas.microsoft.com/office/powerpoint/2010/main" val="8607369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important questions?????</a:t>
            </a:r>
          </a:p>
        </p:txBody>
      </p:sp>
      <p:sp>
        <p:nvSpPr>
          <p:cNvPr id="3" name="Content Placeholder 2"/>
          <p:cNvSpPr>
            <a:spLocks noGrp="1"/>
          </p:cNvSpPr>
          <p:nvPr>
            <p:ph idx="1"/>
          </p:nvPr>
        </p:nvSpPr>
        <p:spPr/>
        <p:txBody>
          <a:bodyPr/>
          <a:lstStyle/>
          <a:p>
            <a:endParaRPr lang="en-US" dirty="0"/>
          </a:p>
          <a:p>
            <a:endParaRPr lang="en-US" dirty="0"/>
          </a:p>
          <a:p>
            <a:r>
              <a:rPr lang="en-US" dirty="0"/>
              <a:t>Who are you sir?</a:t>
            </a:r>
          </a:p>
          <a:p>
            <a:r>
              <a:rPr lang="en-US" dirty="0"/>
              <a:t>What  shall I do sir?</a:t>
            </a:r>
          </a:p>
          <a:p>
            <a:endParaRPr lang="en-US" dirty="0"/>
          </a:p>
          <a:p>
            <a:pPr marL="0" indent="0">
              <a:buNone/>
            </a:pPr>
            <a:r>
              <a:rPr lang="en-US" dirty="0"/>
              <a:t>Are you willing to give an astounding answer to these questions?</a:t>
            </a:r>
          </a:p>
        </p:txBody>
      </p:sp>
      <p:sp>
        <p:nvSpPr>
          <p:cNvPr id="4" name="Slide Number Placeholder 3"/>
          <p:cNvSpPr>
            <a:spLocks noGrp="1"/>
          </p:cNvSpPr>
          <p:nvPr>
            <p:ph type="sldNum" sz="quarter" idx="12"/>
          </p:nvPr>
        </p:nvSpPr>
        <p:spPr/>
        <p:txBody>
          <a:bodyPr/>
          <a:lstStyle/>
          <a:p>
            <a:fld id="{19371D3E-5A18-49EB-AD2A-429AF165759F}" type="slidenum">
              <a:rPr lang="en-US" smtClean="0"/>
              <a:t>33</a:t>
            </a:fld>
            <a:endParaRPr lang="en-US"/>
          </a:p>
        </p:txBody>
      </p:sp>
      <p:pic>
        <p:nvPicPr>
          <p:cNvPr id="5" name="Picture 4">
            <a:extLst>
              <a:ext uri="{FF2B5EF4-FFF2-40B4-BE49-F238E27FC236}">
                <a16:creationId xmlns:a16="http://schemas.microsoft.com/office/drawing/2014/main" xmlns="" id="{08F9125F-86CA-CA4F-B4F2-ABA4AA3938FF}"/>
              </a:ext>
            </a:extLst>
          </p:cNvPr>
          <p:cNvPicPr>
            <a:picLocks noChangeAspect="1"/>
          </p:cNvPicPr>
          <p:nvPr/>
        </p:nvPicPr>
        <p:blipFill>
          <a:blip r:embed="rId2"/>
          <a:stretch>
            <a:fillRect/>
          </a:stretch>
        </p:blipFill>
        <p:spPr>
          <a:xfrm>
            <a:off x="5797551" y="1752290"/>
            <a:ext cx="2565400" cy="3175000"/>
          </a:xfrm>
          <a:prstGeom prst="rect">
            <a:avLst/>
          </a:prstGeom>
        </p:spPr>
      </p:pic>
    </p:spTree>
    <p:extLst>
      <p:ext uri="{BB962C8B-B14F-4D97-AF65-F5344CB8AC3E}">
        <p14:creationId xmlns:p14="http://schemas.microsoft.com/office/powerpoint/2010/main" val="11964289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 aware</a:t>
            </a:r>
          </a:p>
        </p:txBody>
      </p:sp>
      <p:sp>
        <p:nvSpPr>
          <p:cNvPr id="3" name="Content Placeholder 2"/>
          <p:cNvSpPr>
            <a:spLocks noGrp="1"/>
          </p:cNvSpPr>
          <p:nvPr>
            <p:ph idx="1"/>
          </p:nvPr>
        </p:nvSpPr>
        <p:spPr/>
        <p:txBody>
          <a:bodyPr/>
          <a:lstStyle/>
          <a:p>
            <a:r>
              <a:rPr lang="en-US" dirty="0"/>
              <a:t>of the Light of Christ that surrounds you….</a:t>
            </a:r>
          </a:p>
          <a:p>
            <a:r>
              <a:rPr lang="en-US" dirty="0"/>
              <a:t>of the Light of Christ that you nurture within yourself, heart and soul</a:t>
            </a:r>
          </a:p>
          <a:p>
            <a:r>
              <a:rPr lang="en-US" dirty="0"/>
              <a:t>of the Light of Christ that you share with others</a:t>
            </a:r>
          </a:p>
        </p:txBody>
      </p:sp>
      <p:pic>
        <p:nvPicPr>
          <p:cNvPr id="4" name="Picture 3"/>
          <p:cNvPicPr>
            <a:picLocks noChangeAspect="1"/>
          </p:cNvPicPr>
          <p:nvPr/>
        </p:nvPicPr>
        <p:blipFill>
          <a:blip r:embed="rId2"/>
          <a:stretch>
            <a:fillRect/>
          </a:stretch>
        </p:blipFill>
        <p:spPr>
          <a:xfrm>
            <a:off x="2362200" y="4001248"/>
            <a:ext cx="4165600" cy="1955800"/>
          </a:xfrm>
          <a:prstGeom prst="rect">
            <a:avLst/>
          </a:prstGeom>
        </p:spPr>
      </p:pic>
      <p:sp>
        <p:nvSpPr>
          <p:cNvPr id="5" name="Slide Number Placeholder 4"/>
          <p:cNvSpPr>
            <a:spLocks noGrp="1"/>
          </p:cNvSpPr>
          <p:nvPr>
            <p:ph type="sldNum" sz="quarter" idx="12"/>
          </p:nvPr>
        </p:nvSpPr>
        <p:spPr/>
        <p:txBody>
          <a:bodyPr/>
          <a:lstStyle/>
          <a:p>
            <a:fld id="{19371D3E-5A18-49EB-AD2A-429AF165759F}" type="slidenum">
              <a:rPr lang="en-US" smtClean="0"/>
              <a:t>34</a:t>
            </a:fld>
            <a:endParaRPr lang="en-US"/>
          </a:p>
        </p:txBody>
      </p:sp>
    </p:spTree>
    <p:extLst>
      <p:ext uri="{BB962C8B-B14F-4D97-AF65-F5344CB8AC3E}">
        <p14:creationId xmlns:p14="http://schemas.microsoft.com/office/powerpoint/2010/main" val="8722366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 not Afraid…..</a:t>
            </a:r>
          </a:p>
        </p:txBody>
      </p:sp>
      <p:pic>
        <p:nvPicPr>
          <p:cNvPr id="4" name="Content Placeholder 3"/>
          <p:cNvPicPr>
            <a:picLocks noGrp="1" noChangeAspect="1"/>
          </p:cNvPicPr>
          <p:nvPr>
            <p:ph idx="1"/>
          </p:nvPr>
        </p:nvPicPr>
        <p:blipFill>
          <a:blip r:embed="rId2"/>
          <a:srcRect t="707" b="707"/>
          <a:stretch>
            <a:fillRect/>
          </a:stretch>
        </p:blipFill>
        <p:spPr/>
      </p:pic>
      <p:sp>
        <p:nvSpPr>
          <p:cNvPr id="3" name="Slide Number Placeholder 2"/>
          <p:cNvSpPr>
            <a:spLocks noGrp="1"/>
          </p:cNvSpPr>
          <p:nvPr>
            <p:ph type="sldNum" sz="quarter" idx="12"/>
          </p:nvPr>
        </p:nvSpPr>
        <p:spPr/>
        <p:txBody>
          <a:bodyPr/>
          <a:lstStyle/>
          <a:p>
            <a:fld id="{19371D3E-5A18-49EB-AD2A-429AF165759F}" type="slidenum">
              <a:rPr lang="en-US" smtClean="0"/>
              <a:t>35</a:t>
            </a:fld>
            <a:endParaRPr lang="en-US"/>
          </a:p>
        </p:txBody>
      </p:sp>
    </p:spTree>
    <p:extLst>
      <p:ext uri="{BB962C8B-B14F-4D97-AF65-F5344CB8AC3E}">
        <p14:creationId xmlns:p14="http://schemas.microsoft.com/office/powerpoint/2010/main" val="4789027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Amen</a:t>
            </a:r>
          </a:p>
        </p:txBody>
      </p:sp>
      <p:sp>
        <p:nvSpPr>
          <p:cNvPr id="3" name="Content Placeholder 2"/>
          <p:cNvSpPr>
            <a:spLocks noGrp="1"/>
          </p:cNvSpPr>
          <p:nvPr>
            <p:ph idx="1"/>
          </p:nvPr>
        </p:nvSpPr>
        <p:spPr/>
        <p:txBody>
          <a:bodyPr/>
          <a:lstStyle/>
          <a:p>
            <a:r>
              <a:rPr lang="en-US" dirty="0"/>
              <a:t>Because He Lives</a:t>
            </a:r>
          </a:p>
          <a:p>
            <a:endParaRPr lang="en-US" dirty="0"/>
          </a:p>
          <a:p>
            <a:endParaRPr lang="en-US" dirty="0"/>
          </a:p>
          <a:p>
            <a:r>
              <a:rPr lang="en-US" dirty="0">
                <a:hlinkClick r:id="rId2"/>
              </a:rPr>
              <a:t>https://www.youtube.com/watch?v</a:t>
            </a:r>
            <a:r>
              <a:rPr lang="en-US">
                <a:hlinkClick r:id="rId2"/>
              </a:rPr>
              <a:t>=PBvU7arNhQs</a:t>
            </a:r>
            <a:endParaRPr lang="en-US"/>
          </a:p>
          <a:p>
            <a:endParaRPr lang="en-US"/>
          </a:p>
        </p:txBody>
      </p:sp>
      <p:sp>
        <p:nvSpPr>
          <p:cNvPr id="4" name="Slide Number Placeholder 3"/>
          <p:cNvSpPr>
            <a:spLocks noGrp="1"/>
          </p:cNvSpPr>
          <p:nvPr>
            <p:ph type="sldNum" sz="quarter" idx="12"/>
          </p:nvPr>
        </p:nvSpPr>
        <p:spPr/>
        <p:txBody>
          <a:bodyPr/>
          <a:lstStyle/>
          <a:p>
            <a:fld id="{19371D3E-5A18-49EB-AD2A-429AF165759F}" type="slidenum">
              <a:rPr lang="en-US" smtClean="0"/>
              <a:t>36</a:t>
            </a:fld>
            <a:endParaRPr lang="en-US"/>
          </a:p>
        </p:txBody>
      </p:sp>
    </p:spTree>
    <p:extLst>
      <p:ext uri="{BB962C8B-B14F-4D97-AF65-F5344CB8AC3E}">
        <p14:creationId xmlns:p14="http://schemas.microsoft.com/office/powerpoint/2010/main" val="34920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9107C5-0E59-734B-8E75-EF23E0E1CD51}"/>
              </a:ext>
            </a:extLst>
          </p:cNvPr>
          <p:cNvSpPr>
            <a:spLocks noGrp="1"/>
          </p:cNvSpPr>
          <p:nvPr>
            <p:ph type="title"/>
          </p:nvPr>
        </p:nvSpPr>
        <p:spPr/>
        <p:txBody>
          <a:bodyPr>
            <a:normAutofit fontScale="90000"/>
          </a:bodyPr>
          <a:lstStyle/>
          <a:p>
            <a:r>
              <a:rPr lang="en-US" dirty="0"/>
              <a:t>There is a reason why it is called the 		       discipline of Lent</a:t>
            </a:r>
          </a:p>
        </p:txBody>
      </p:sp>
      <p:sp>
        <p:nvSpPr>
          <p:cNvPr id="3" name="Content Placeholder 2">
            <a:extLst>
              <a:ext uri="{FF2B5EF4-FFF2-40B4-BE49-F238E27FC236}">
                <a16:creationId xmlns:a16="http://schemas.microsoft.com/office/drawing/2014/main" xmlns="" id="{9953E3C1-F177-1647-B461-DBB32255D955}"/>
              </a:ext>
            </a:extLst>
          </p:cNvPr>
          <p:cNvSpPr>
            <a:spLocks noGrp="1"/>
          </p:cNvSpPr>
          <p:nvPr>
            <p:ph idx="1"/>
          </p:nvPr>
        </p:nvSpPr>
        <p:spPr/>
        <p:txBody>
          <a:bodyPr>
            <a:normAutofit fontScale="55000" lnSpcReduction="20000"/>
          </a:bodyPr>
          <a:lstStyle/>
          <a:p>
            <a:r>
              <a:rPr lang="en-US" b="1" dirty="0"/>
              <a:t>A reading from the Letter to the Hebrews 12:4-7, 11-15</a:t>
            </a:r>
          </a:p>
          <a:p>
            <a:r>
              <a:rPr lang="en-US" i="1" dirty="0"/>
              <a:t>The Lord disciplines those he loves.</a:t>
            </a:r>
          </a:p>
          <a:p>
            <a:r>
              <a:rPr lang="en-US" b="1" dirty="0"/>
              <a:t>Brothers and sisters: In your struggle against sin you have not yet resisted to the point of shedding blood. You have also forgotten the exhortation addressed to you as children: / </a:t>
            </a:r>
            <a:r>
              <a:rPr lang="en-US" b="1" i="1" dirty="0"/>
              <a:t>My son, do not disdain the discipline of the Lord</a:t>
            </a:r>
            <a:r>
              <a:rPr lang="en-US" b="1" dirty="0"/>
              <a:t> / </a:t>
            </a:r>
            <a:r>
              <a:rPr lang="en-US" b="1" i="1" dirty="0"/>
              <a:t>or lose heart when reproved by him;</a:t>
            </a:r>
            <a:r>
              <a:rPr lang="en-US" b="1" dirty="0"/>
              <a:t> / </a:t>
            </a:r>
            <a:r>
              <a:rPr lang="en-US" b="1" i="1" dirty="0"/>
              <a:t>for whom the Lord loves, he disciplines;</a:t>
            </a:r>
            <a:r>
              <a:rPr lang="en-US" b="1" dirty="0"/>
              <a:t> / </a:t>
            </a:r>
            <a:r>
              <a:rPr lang="en-US" b="1" i="1" dirty="0"/>
              <a:t>he scourges every son he acknowledges</a:t>
            </a:r>
            <a:r>
              <a:rPr lang="en-US" b="1" dirty="0"/>
              <a:t>.</a:t>
            </a:r>
          </a:p>
          <a:p>
            <a:r>
              <a:rPr lang="en-US" b="1" dirty="0"/>
              <a:t>Endure your trials as “discipline”; God treats you as his sons. For what “son” is there whom his father does not discipline? At the time, all discipline seems a cause not for joy but for pain, yet later it brings the peaceful fruit of righteousness to those who are trained by it.</a:t>
            </a:r>
          </a:p>
          <a:p>
            <a:r>
              <a:rPr lang="en-US" b="1" dirty="0"/>
              <a:t>So strengthen your drooping hands and your weak knees. Make straight paths for your feet, that what is lame may not be dislocated but healed.</a:t>
            </a:r>
          </a:p>
          <a:p>
            <a:r>
              <a:rPr lang="en-US" b="1" dirty="0"/>
              <a:t>Strive for peace with everyone, and for that holiness without which no one will see the Lord. See to it that no one be deprived of the grace of God, that no bitter root spring up and cause trouble, through which many may become defiled.</a:t>
            </a:r>
          </a:p>
          <a:p>
            <a:r>
              <a:rPr lang="en-US" b="1" dirty="0"/>
              <a:t>The word of the Lord.</a:t>
            </a:r>
          </a:p>
          <a:p>
            <a:endParaRPr lang="en-US" dirty="0"/>
          </a:p>
        </p:txBody>
      </p:sp>
      <p:sp>
        <p:nvSpPr>
          <p:cNvPr id="4" name="Slide Number Placeholder 3">
            <a:extLst>
              <a:ext uri="{FF2B5EF4-FFF2-40B4-BE49-F238E27FC236}">
                <a16:creationId xmlns:a16="http://schemas.microsoft.com/office/drawing/2014/main" xmlns="" id="{11832478-EDBC-494D-AFD2-71B672F9D8B9}"/>
              </a:ext>
            </a:extLst>
          </p:cNvPr>
          <p:cNvSpPr>
            <a:spLocks noGrp="1"/>
          </p:cNvSpPr>
          <p:nvPr>
            <p:ph type="sldNum" sz="quarter" idx="12"/>
          </p:nvPr>
        </p:nvSpPr>
        <p:spPr/>
        <p:txBody>
          <a:bodyPr/>
          <a:lstStyle/>
          <a:p>
            <a:fld id="{19371D3E-5A18-49EB-AD2A-429AF165759F}" type="slidenum">
              <a:rPr lang="en-US" smtClean="0"/>
              <a:t>4</a:t>
            </a:fld>
            <a:endParaRPr lang="en-US"/>
          </a:p>
        </p:txBody>
      </p:sp>
    </p:spTree>
    <p:extLst>
      <p:ext uri="{BB962C8B-B14F-4D97-AF65-F5344CB8AC3E}">
        <p14:creationId xmlns:p14="http://schemas.microsoft.com/office/powerpoint/2010/main" val="72069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F9419C-F86A-2D4F-A368-400300E2EF00}"/>
              </a:ext>
            </a:extLst>
          </p:cNvPr>
          <p:cNvSpPr>
            <a:spLocks noGrp="1"/>
          </p:cNvSpPr>
          <p:nvPr>
            <p:ph type="title"/>
          </p:nvPr>
        </p:nvSpPr>
        <p:spPr/>
        <p:txBody>
          <a:bodyPr>
            <a:normAutofit fontScale="90000"/>
          </a:bodyPr>
          <a:lstStyle/>
          <a:p>
            <a:r>
              <a:rPr lang="en-US" dirty="0"/>
              <a:t>Christ tells us we are in the world but not 			of the world</a:t>
            </a:r>
          </a:p>
        </p:txBody>
      </p:sp>
      <p:sp>
        <p:nvSpPr>
          <p:cNvPr id="3" name="Content Placeholder 2">
            <a:extLst>
              <a:ext uri="{FF2B5EF4-FFF2-40B4-BE49-F238E27FC236}">
                <a16:creationId xmlns:a16="http://schemas.microsoft.com/office/drawing/2014/main" xmlns="" id="{22944E2D-9308-584F-B18B-87CBB5C0CE2B}"/>
              </a:ext>
            </a:extLst>
          </p:cNvPr>
          <p:cNvSpPr>
            <a:spLocks noGrp="1"/>
          </p:cNvSpPr>
          <p:nvPr>
            <p:ph idx="1"/>
          </p:nvPr>
        </p:nvSpPr>
        <p:spPr/>
        <p:txBody>
          <a:bodyPr/>
          <a:lstStyle/>
          <a:p>
            <a:r>
              <a:rPr lang="en-US" dirty="0"/>
              <a:t>With what ‘virus’ of a secular culture have you been infected with?</a:t>
            </a:r>
          </a:p>
          <a:p>
            <a:r>
              <a:rPr lang="en-US" dirty="0"/>
              <a:t>How comfortable are you living in a society which is indifferent to Christ and openly hostile to the Church?</a:t>
            </a:r>
          </a:p>
          <a:p>
            <a:r>
              <a:rPr lang="en-US" dirty="0"/>
              <a:t>Are you willing to defend the Church, to live the truth that Christ teaches and to be a voice for Christ in a world that wishes to silence Christ?</a:t>
            </a:r>
          </a:p>
          <a:p>
            <a:r>
              <a:rPr lang="en-US" dirty="0"/>
              <a:t>Are you wiling to stand with Christ in a world that wishes to silence Christ?</a:t>
            </a:r>
          </a:p>
        </p:txBody>
      </p:sp>
      <p:sp>
        <p:nvSpPr>
          <p:cNvPr id="4" name="Slide Number Placeholder 3">
            <a:extLst>
              <a:ext uri="{FF2B5EF4-FFF2-40B4-BE49-F238E27FC236}">
                <a16:creationId xmlns:a16="http://schemas.microsoft.com/office/drawing/2014/main" xmlns="" id="{1C480ADA-7783-AC48-9F9B-A8EF63C53D10}"/>
              </a:ext>
            </a:extLst>
          </p:cNvPr>
          <p:cNvSpPr>
            <a:spLocks noGrp="1"/>
          </p:cNvSpPr>
          <p:nvPr>
            <p:ph type="sldNum" sz="quarter" idx="12"/>
          </p:nvPr>
        </p:nvSpPr>
        <p:spPr/>
        <p:txBody>
          <a:bodyPr/>
          <a:lstStyle/>
          <a:p>
            <a:fld id="{19371D3E-5A18-49EB-AD2A-429AF165759F}" type="slidenum">
              <a:rPr lang="en-US" smtClean="0"/>
              <a:t>5</a:t>
            </a:fld>
            <a:endParaRPr lang="en-US"/>
          </a:p>
        </p:txBody>
      </p:sp>
    </p:spTree>
    <p:extLst>
      <p:ext uri="{BB962C8B-B14F-4D97-AF65-F5344CB8AC3E}">
        <p14:creationId xmlns:p14="http://schemas.microsoft.com/office/powerpoint/2010/main" val="75210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7DF395-6516-DB43-A85F-AE38A4A502D7}"/>
              </a:ext>
            </a:extLst>
          </p:cNvPr>
          <p:cNvSpPr>
            <a:spLocks noGrp="1"/>
          </p:cNvSpPr>
          <p:nvPr>
            <p:ph type="title"/>
          </p:nvPr>
        </p:nvSpPr>
        <p:spPr/>
        <p:txBody>
          <a:bodyPr/>
          <a:lstStyle/>
          <a:p>
            <a:r>
              <a:rPr lang="en-US" dirty="0"/>
              <a:t>		This Lent Matters</a:t>
            </a:r>
          </a:p>
        </p:txBody>
      </p:sp>
      <p:sp>
        <p:nvSpPr>
          <p:cNvPr id="3" name="Content Placeholder 2">
            <a:extLst>
              <a:ext uri="{FF2B5EF4-FFF2-40B4-BE49-F238E27FC236}">
                <a16:creationId xmlns:a16="http://schemas.microsoft.com/office/drawing/2014/main" xmlns="" id="{A361FD6F-8B12-F345-ACFE-22746F5ED77E}"/>
              </a:ext>
            </a:extLst>
          </p:cNvPr>
          <p:cNvSpPr>
            <a:spLocks noGrp="1"/>
          </p:cNvSpPr>
          <p:nvPr>
            <p:ph idx="1"/>
          </p:nvPr>
        </p:nvSpPr>
        <p:spPr/>
        <p:txBody>
          <a:bodyPr/>
          <a:lstStyle/>
          <a:p>
            <a:r>
              <a:rPr lang="en-US" dirty="0"/>
              <a:t>Because what plagues our hearts, our family, our Church, nation and world can only be healed through prayer and fasting….</a:t>
            </a:r>
          </a:p>
          <a:p>
            <a:r>
              <a:rPr lang="en-US" dirty="0"/>
              <a:t>WHY?</a:t>
            </a:r>
          </a:p>
          <a:p>
            <a:r>
              <a:rPr lang="en-US" dirty="0"/>
              <a:t>Because eternity hangs in the balance</a:t>
            </a:r>
          </a:p>
        </p:txBody>
      </p:sp>
      <p:sp>
        <p:nvSpPr>
          <p:cNvPr id="4" name="Slide Number Placeholder 3">
            <a:extLst>
              <a:ext uri="{FF2B5EF4-FFF2-40B4-BE49-F238E27FC236}">
                <a16:creationId xmlns:a16="http://schemas.microsoft.com/office/drawing/2014/main" xmlns="" id="{38BC7935-976C-654C-860D-747639B5C5E5}"/>
              </a:ext>
            </a:extLst>
          </p:cNvPr>
          <p:cNvSpPr>
            <a:spLocks noGrp="1"/>
          </p:cNvSpPr>
          <p:nvPr>
            <p:ph type="sldNum" sz="quarter" idx="12"/>
          </p:nvPr>
        </p:nvSpPr>
        <p:spPr/>
        <p:txBody>
          <a:bodyPr/>
          <a:lstStyle/>
          <a:p>
            <a:fld id="{19371D3E-5A18-49EB-AD2A-429AF165759F}" type="slidenum">
              <a:rPr lang="en-US" smtClean="0"/>
              <a:t>6</a:t>
            </a:fld>
            <a:endParaRPr lang="en-US"/>
          </a:p>
        </p:txBody>
      </p:sp>
      <p:pic>
        <p:nvPicPr>
          <p:cNvPr id="5" name="Picture 4">
            <a:extLst>
              <a:ext uri="{FF2B5EF4-FFF2-40B4-BE49-F238E27FC236}">
                <a16:creationId xmlns:a16="http://schemas.microsoft.com/office/drawing/2014/main" xmlns="" id="{0E014D1F-D35C-A745-B6AE-BCFA6513CCE7}"/>
              </a:ext>
            </a:extLst>
          </p:cNvPr>
          <p:cNvPicPr>
            <a:picLocks noChangeAspect="1"/>
          </p:cNvPicPr>
          <p:nvPr/>
        </p:nvPicPr>
        <p:blipFill>
          <a:blip r:embed="rId2"/>
          <a:stretch>
            <a:fillRect/>
          </a:stretch>
        </p:blipFill>
        <p:spPr>
          <a:xfrm>
            <a:off x="2307856" y="4413624"/>
            <a:ext cx="4826000" cy="1689100"/>
          </a:xfrm>
          <a:prstGeom prst="rect">
            <a:avLst/>
          </a:prstGeom>
        </p:spPr>
      </p:pic>
    </p:spTree>
    <p:extLst>
      <p:ext uri="{BB962C8B-B14F-4D97-AF65-F5344CB8AC3E}">
        <p14:creationId xmlns:p14="http://schemas.microsoft.com/office/powerpoint/2010/main" val="1618933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Lent is more than</a:t>
            </a:r>
          </a:p>
        </p:txBody>
      </p:sp>
      <p:sp>
        <p:nvSpPr>
          <p:cNvPr id="3" name="Content Placeholder 2"/>
          <p:cNvSpPr>
            <a:spLocks noGrp="1"/>
          </p:cNvSpPr>
          <p:nvPr>
            <p:ph idx="1"/>
          </p:nvPr>
        </p:nvSpPr>
        <p:spPr/>
        <p:txBody>
          <a:bodyPr/>
          <a:lstStyle/>
          <a:p>
            <a:r>
              <a:rPr lang="en-US" dirty="0"/>
              <a:t>praying, fasting and almsgiving…although important…what is crucial for a good Lent is a reminder that Lent is about our rediscovery of who Jesus is for us….</a:t>
            </a:r>
          </a:p>
          <a:p>
            <a:r>
              <a:rPr lang="en-US" dirty="0"/>
              <a:t>Lent is about God’s cause and that cause is you and I</a:t>
            </a:r>
          </a:p>
          <a:p>
            <a:r>
              <a:rPr lang="en-US" dirty="0"/>
              <a:t>Central to Lent is your relationship with the Person of Jesus Christ</a:t>
            </a:r>
          </a:p>
        </p:txBody>
      </p:sp>
      <p:pic>
        <p:nvPicPr>
          <p:cNvPr id="4" name="Picture 3"/>
          <p:cNvPicPr>
            <a:picLocks noChangeAspect="1"/>
          </p:cNvPicPr>
          <p:nvPr/>
        </p:nvPicPr>
        <p:blipFill>
          <a:blip r:embed="rId2"/>
          <a:stretch>
            <a:fillRect/>
          </a:stretch>
        </p:blipFill>
        <p:spPr>
          <a:xfrm>
            <a:off x="2540000" y="4381500"/>
            <a:ext cx="4254500" cy="1905000"/>
          </a:xfrm>
          <a:prstGeom prst="rect">
            <a:avLst/>
          </a:prstGeom>
        </p:spPr>
      </p:pic>
      <p:sp>
        <p:nvSpPr>
          <p:cNvPr id="5" name="Slide Number Placeholder 4"/>
          <p:cNvSpPr>
            <a:spLocks noGrp="1"/>
          </p:cNvSpPr>
          <p:nvPr>
            <p:ph type="sldNum" sz="quarter" idx="12"/>
          </p:nvPr>
        </p:nvSpPr>
        <p:spPr>
          <a:xfrm>
            <a:off x="1524000" y="6248400"/>
            <a:ext cx="5549900" cy="365125"/>
          </a:xfrm>
        </p:spPr>
        <p:txBody>
          <a:bodyPr/>
          <a:lstStyle/>
          <a:p>
            <a:r>
              <a:rPr lang="en-US" dirty="0"/>
              <a:t>h</a:t>
            </a:r>
          </a:p>
          <a:p>
            <a:r>
              <a:rPr lang="en-US" dirty="0">
                <a:hlinkClick r:id="rId3"/>
              </a:rPr>
              <a:t>https://www.youtube.com/watch?v=ZS7RglJZfYU</a:t>
            </a:r>
            <a:r>
              <a:rPr lang="en-US" dirty="0"/>
              <a:t> </a:t>
            </a:r>
          </a:p>
          <a:p>
            <a:endParaRPr lang="en-US" dirty="0"/>
          </a:p>
        </p:txBody>
      </p:sp>
    </p:spTree>
    <p:extLst>
      <p:ext uri="{BB962C8B-B14F-4D97-AF65-F5344CB8AC3E}">
        <p14:creationId xmlns:p14="http://schemas.microsoft.com/office/powerpoint/2010/main" val="843166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PowerBall</a:t>
            </a:r>
            <a:r>
              <a:rPr lang="en-US" dirty="0"/>
              <a:t> of Baptism</a:t>
            </a:r>
          </a:p>
        </p:txBody>
      </p:sp>
      <p:sp>
        <p:nvSpPr>
          <p:cNvPr id="3" name="Content Placeholder 2"/>
          <p:cNvSpPr>
            <a:spLocks noGrp="1"/>
          </p:cNvSpPr>
          <p:nvPr>
            <p:ph idx="1"/>
          </p:nvPr>
        </p:nvSpPr>
        <p:spPr/>
        <p:txBody>
          <a:bodyPr/>
          <a:lstStyle/>
          <a:p>
            <a:r>
              <a:rPr lang="en-US" dirty="0"/>
              <a:t>You and I have already won…we are sons and daughters of God….</a:t>
            </a:r>
          </a:p>
          <a:p>
            <a:r>
              <a:rPr lang="en-US" dirty="0"/>
              <a:t>We are members of the Body of Christ</a:t>
            </a:r>
          </a:p>
          <a:p>
            <a:r>
              <a:rPr lang="en-US" dirty="0"/>
              <a:t>We are called to a unique friendship with the Person of Jesus Christ who is Lord and Savior</a:t>
            </a:r>
          </a:p>
          <a:p>
            <a:r>
              <a:rPr lang="en-US" dirty="0"/>
              <a:t>Do you accept Jesus as your personal Savior?</a:t>
            </a:r>
          </a:p>
        </p:txBody>
      </p:sp>
      <p:sp>
        <p:nvSpPr>
          <p:cNvPr id="4" name="Slide Number Placeholder 3"/>
          <p:cNvSpPr>
            <a:spLocks noGrp="1"/>
          </p:cNvSpPr>
          <p:nvPr>
            <p:ph type="sldNum" sz="quarter" idx="12"/>
          </p:nvPr>
        </p:nvSpPr>
        <p:spPr/>
        <p:txBody>
          <a:bodyPr/>
          <a:lstStyle/>
          <a:p>
            <a:fld id="{19371D3E-5A18-49EB-AD2A-429AF165759F}" type="slidenum">
              <a:rPr lang="en-US" smtClean="0"/>
              <a:t>8</a:t>
            </a:fld>
            <a:endParaRPr lang="en-US"/>
          </a:p>
        </p:txBody>
      </p:sp>
    </p:spTree>
    <p:extLst>
      <p:ext uri="{BB962C8B-B14F-4D97-AF65-F5344CB8AC3E}">
        <p14:creationId xmlns:p14="http://schemas.microsoft.com/office/powerpoint/2010/main" val="1238373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Lent really is about</a:t>
            </a:r>
          </a:p>
        </p:txBody>
      </p:sp>
      <p:sp>
        <p:nvSpPr>
          <p:cNvPr id="3" name="Content Placeholder 2"/>
          <p:cNvSpPr>
            <a:spLocks noGrp="1"/>
          </p:cNvSpPr>
          <p:nvPr>
            <p:ph idx="1"/>
          </p:nvPr>
        </p:nvSpPr>
        <p:spPr/>
        <p:txBody>
          <a:bodyPr/>
          <a:lstStyle/>
          <a:p>
            <a:r>
              <a:rPr lang="en-US" dirty="0"/>
              <a:t>a question</a:t>
            </a:r>
          </a:p>
          <a:p>
            <a:r>
              <a:rPr lang="en-US" dirty="0"/>
              <a:t>an invitation</a:t>
            </a:r>
          </a:p>
          <a:p>
            <a:r>
              <a:rPr lang="en-US" dirty="0"/>
              <a:t>a new commandment</a:t>
            </a:r>
          </a:p>
          <a:p>
            <a:endParaRPr lang="en-US" dirty="0"/>
          </a:p>
        </p:txBody>
      </p:sp>
      <p:pic>
        <p:nvPicPr>
          <p:cNvPr id="4" name="Picture 3"/>
          <p:cNvPicPr>
            <a:picLocks noChangeAspect="1"/>
          </p:cNvPicPr>
          <p:nvPr/>
        </p:nvPicPr>
        <p:blipFill>
          <a:blip r:embed="rId2"/>
          <a:stretch>
            <a:fillRect/>
          </a:stretch>
        </p:blipFill>
        <p:spPr>
          <a:xfrm>
            <a:off x="5549900" y="2247900"/>
            <a:ext cx="3048000" cy="2349500"/>
          </a:xfrm>
          <a:prstGeom prst="rect">
            <a:avLst/>
          </a:prstGeom>
        </p:spPr>
      </p:pic>
      <p:sp>
        <p:nvSpPr>
          <p:cNvPr id="5" name="TextBox 4"/>
          <p:cNvSpPr txBox="1"/>
          <p:nvPr/>
        </p:nvSpPr>
        <p:spPr>
          <a:xfrm>
            <a:off x="254000" y="5118100"/>
            <a:ext cx="9007273" cy="369332"/>
          </a:xfrm>
          <a:prstGeom prst="rect">
            <a:avLst/>
          </a:prstGeom>
          <a:noFill/>
        </p:spPr>
        <p:txBody>
          <a:bodyPr wrap="square" rtlCol="0">
            <a:spAutoFit/>
          </a:bodyPr>
          <a:lstStyle/>
          <a:p>
            <a:r>
              <a:rPr lang="en-US" dirty="0"/>
              <a:t>Lent is about learning and then practicing the lesson of the towel, pitcher and the bowl</a:t>
            </a:r>
          </a:p>
        </p:txBody>
      </p:sp>
      <p:sp>
        <p:nvSpPr>
          <p:cNvPr id="6" name="Slide Number Placeholder 5"/>
          <p:cNvSpPr>
            <a:spLocks noGrp="1"/>
          </p:cNvSpPr>
          <p:nvPr>
            <p:ph type="sldNum" sz="quarter" idx="12"/>
          </p:nvPr>
        </p:nvSpPr>
        <p:spPr/>
        <p:txBody>
          <a:bodyPr/>
          <a:lstStyle/>
          <a:p>
            <a:fld id="{19371D3E-5A18-49EB-AD2A-429AF165759F}" type="slidenum">
              <a:rPr lang="en-US" smtClean="0"/>
              <a:t>9</a:t>
            </a:fld>
            <a:endParaRPr lang="en-US"/>
          </a:p>
        </p:txBody>
      </p:sp>
    </p:spTree>
    <p:extLst>
      <p:ext uri="{BB962C8B-B14F-4D97-AF65-F5344CB8AC3E}">
        <p14:creationId xmlns:p14="http://schemas.microsoft.com/office/powerpoint/2010/main" val="41057369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ixel">
  <a:themeElements>
    <a:clrScheme name="Pixel">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Pixel">
      <a:majorFont>
        <a:latin typeface="Corbel"/>
        <a:ea typeface=""/>
        <a:cs typeface=""/>
        <a:font script="Jpan" typeface="メイリオ"/>
        <a:font script="Hans" typeface="宋体"/>
        <a:font script="Hant" typeface="新細明體"/>
      </a:majorFont>
      <a:minorFont>
        <a:latin typeface="Corbel"/>
        <a:ea typeface=""/>
        <a:cs typeface=""/>
        <a:font script="Jpan" typeface="メイリオ"/>
        <a:font script="Hans" typeface="宋体"/>
        <a:font script="Hant" typeface="新細明體"/>
      </a:minorFont>
    </a:fontScheme>
    <a:fmtScheme name="Pixel">
      <a:fillStyleLst>
        <a:solidFill>
          <a:schemeClr val="phClr"/>
        </a:solidFill>
        <a:solidFill>
          <a:schemeClr val="phClr">
            <a:satMod val="150000"/>
          </a:schemeClr>
        </a:solidFill>
        <a:solidFill>
          <a:schemeClr val="phClr">
            <a:shade val="80000"/>
            <a:lumMod val="90000"/>
          </a:scheme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50800" cap="flat" cmpd="sng" algn="ctr">
          <a:solidFill>
            <a:schemeClr val="phClr">
              <a:alpha val="80000"/>
            </a:schemeClr>
          </a:solidFill>
          <a:prstDash val="solid"/>
        </a:ln>
      </a:lnStyleLst>
      <a:effectStyleLst>
        <a:effectStyle>
          <a:effectLst/>
        </a:effectStyle>
        <a:effectStyle>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a:effectStyle>
        <a:effectStyle>
          <a:effectLst>
            <a:outerShdw blurRad="63500" dist="38100" dir="3600000" sx="103000" sy="103000" rotWithShape="0">
              <a:srgbClr val="000000">
                <a:alpha val="60000"/>
              </a:srgbClr>
            </a:outerShdw>
          </a:effectLst>
          <a:scene3d>
            <a:camera prst="orthographicFront">
              <a:rot lat="0" lon="0" rev="0"/>
            </a:camera>
            <a:lightRig rig="flat" dir="t">
              <a:rot lat="0" lon="0" rev="5400000"/>
            </a:lightRig>
          </a:scene3d>
          <a:sp3d prstMaterial="softmetal">
            <a:bevelT w="63500" h="38100"/>
          </a:sp3d>
        </a:effectStyle>
      </a:effectStyleLst>
      <a:bgFillStyleLst>
        <a:solidFill>
          <a:schemeClr val="phClr"/>
        </a:solidFill>
        <a:gradFill rotWithShape="1">
          <a:gsLst>
            <a:gs pos="0">
              <a:schemeClr val="phClr">
                <a:tint val="100000"/>
                <a:shade val="95000"/>
                <a:satMod val="350000"/>
              </a:schemeClr>
            </a:gs>
            <a:gs pos="100000">
              <a:schemeClr val="phClr">
                <a:shade val="20000"/>
                <a:satMod val="150000"/>
              </a:schemeClr>
            </a:gs>
          </a:gsLst>
          <a:lin ang="5400000" scaled="0"/>
        </a:gradFill>
        <a:blipFill rotWithShape="1">
          <a:blip xmlns:r="http://schemas.openxmlformats.org/officeDocument/2006/relationships" r:embed="rId1">
            <a:duotone>
              <a:schemeClr val="phClr">
                <a:shade val="1000"/>
                <a:satMod val="400000"/>
              </a:schemeClr>
              <a:schemeClr val="phClr">
                <a:tint val="50000"/>
                <a:satMod val="4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Pixel.thmx</Template>
  <TotalTime>2977</TotalTime>
  <Words>1259</Words>
  <Application>Microsoft Macintosh PowerPoint</Application>
  <PresentationFormat>On-screen Show (4:3)</PresentationFormat>
  <Paragraphs>170</Paragraphs>
  <Slides>36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Calibri</vt:lpstr>
      <vt:lpstr>Corbel</vt:lpstr>
      <vt:lpstr>Wingdings 2</vt:lpstr>
      <vt:lpstr>Pixel</vt:lpstr>
      <vt:lpstr>The Ripple Effect</vt:lpstr>
      <vt:lpstr>  The Question?</vt:lpstr>
      <vt:lpstr>   What is that Challenge</vt:lpstr>
      <vt:lpstr>There is a reason why it is called the          discipline of Lent</vt:lpstr>
      <vt:lpstr>Christ tells us we are in the world but not    of the world</vt:lpstr>
      <vt:lpstr>  This Lent Matters</vt:lpstr>
      <vt:lpstr>Lent is more than</vt:lpstr>
      <vt:lpstr>PowerBall of Baptism</vt:lpstr>
      <vt:lpstr>Lent really is about</vt:lpstr>
      <vt:lpstr>The practical A, B and C’s of a</vt:lpstr>
      <vt:lpstr>Prayer, Fasting and Giving</vt:lpstr>
      <vt:lpstr>Lent is a workout for…..</vt:lpstr>
      <vt:lpstr>We prepare during Lent</vt:lpstr>
      <vt:lpstr>  Lent and Easter</vt:lpstr>
      <vt:lpstr>Are you up for the Lenten Challenge</vt:lpstr>
      <vt:lpstr>Let’s get Ready…..</vt:lpstr>
      <vt:lpstr>When a D is Good News…..</vt:lpstr>
      <vt:lpstr>Discipline leads to growth</vt:lpstr>
      <vt:lpstr>A Lesson for clarity</vt:lpstr>
      <vt:lpstr>This growth needs a</vt:lpstr>
      <vt:lpstr>This growth needs the</vt:lpstr>
      <vt:lpstr>Now to the Ripple Effect…..</vt:lpstr>
      <vt:lpstr>Ripple Effect any ????????</vt:lpstr>
      <vt:lpstr>Your Choice??????</vt:lpstr>
      <vt:lpstr>   RISEN</vt:lpstr>
      <vt:lpstr>Are you Jesus?</vt:lpstr>
      <vt:lpstr>Lent is about</vt:lpstr>
      <vt:lpstr>What do you see?</vt:lpstr>
      <vt:lpstr>Lent is about</vt:lpstr>
      <vt:lpstr>Lent is about a </vt:lpstr>
      <vt:lpstr>Develop a renewed</vt:lpstr>
      <vt:lpstr>When Christ</vt:lpstr>
      <vt:lpstr>Two important questions?????</vt:lpstr>
      <vt:lpstr>Be aware</vt:lpstr>
      <vt:lpstr>Be not Afraid…..</vt:lpstr>
      <vt:lpstr>   Amen</vt:lpstr>
    </vt:vector>
  </TitlesOfParts>
  <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Ripple Effect</dc:title>
  <dc:creator>Faculty User</dc:creator>
  <cp:lastModifiedBy>Microsoft Office User</cp:lastModifiedBy>
  <cp:revision>33</cp:revision>
  <cp:lastPrinted>2016-02-22T19:48:21Z</cp:lastPrinted>
  <dcterms:created xsi:type="dcterms:W3CDTF">2016-02-13T17:41:47Z</dcterms:created>
  <dcterms:modified xsi:type="dcterms:W3CDTF">2021-03-06T13:26:28Z</dcterms:modified>
</cp:coreProperties>
</file>